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Sitka Small"/>
                <a:cs typeface="Sitka Smal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Sitka Small"/>
                <a:cs typeface="Sitka Smal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457" y="200908"/>
            <a:ext cx="425005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6377" y="1407917"/>
            <a:ext cx="6155690" cy="3872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Sitka Small"/>
                <a:cs typeface="Sitka Smal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1.jp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2.png"/><Relationship Id="rId12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.png"/><Relationship Id="rId8" Type="http://schemas.openxmlformats.org/officeDocument/2006/relationships/image" Target="../media/image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81785" y="2057777"/>
            <a:ext cx="69576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0">
                <a:solidFill>
                  <a:srgbClr val="FFFFFF"/>
                </a:solidFill>
                <a:latin typeface="Franklin Gothic Medium"/>
                <a:cs typeface="Franklin Gothic Medium"/>
              </a:rPr>
              <a:t>Neptune</a:t>
            </a:r>
            <a:endParaRPr sz="15000">
              <a:latin typeface="Franklin Gothic Medium"/>
              <a:cs typeface="Franklin Gothic Medium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733675" y="2705618"/>
              <a:ext cx="6729730" cy="1587500"/>
            </a:xfrm>
            <a:custGeom>
              <a:avLst/>
              <a:gdLst/>
              <a:ahLst/>
              <a:cxnLst/>
              <a:rect l="l" t="t" r="r" b="b"/>
              <a:pathLst>
                <a:path w="6729730" h="1587500">
                  <a:moveTo>
                    <a:pt x="2643758" y="484631"/>
                  </a:moveTo>
                  <a:lnTo>
                    <a:pt x="2602991" y="489226"/>
                  </a:lnTo>
                  <a:lnTo>
                    <a:pt x="2565448" y="503011"/>
                  </a:lnTo>
                  <a:lnTo>
                    <a:pt x="2531116" y="525985"/>
                  </a:lnTo>
                  <a:lnTo>
                    <a:pt x="2499984" y="558149"/>
                  </a:lnTo>
                  <a:lnTo>
                    <a:pt x="2474159" y="597749"/>
                  </a:lnTo>
                  <a:lnTo>
                    <a:pt x="2455708" y="643036"/>
                  </a:lnTo>
                  <a:lnTo>
                    <a:pt x="2444636" y="694015"/>
                  </a:lnTo>
                  <a:lnTo>
                    <a:pt x="2440945" y="750691"/>
                  </a:lnTo>
                  <a:lnTo>
                    <a:pt x="2440945" y="884681"/>
                  </a:lnTo>
                  <a:lnTo>
                    <a:pt x="2444756" y="933632"/>
                  </a:lnTo>
                  <a:lnTo>
                    <a:pt x="2456188" y="978217"/>
                  </a:lnTo>
                  <a:lnTo>
                    <a:pt x="2475239" y="1018447"/>
                  </a:lnTo>
                  <a:lnTo>
                    <a:pt x="2501905" y="1054333"/>
                  </a:lnTo>
                  <a:lnTo>
                    <a:pt x="2533211" y="1083838"/>
                  </a:lnTo>
                  <a:lnTo>
                    <a:pt x="2566187" y="1104914"/>
                  </a:lnTo>
                  <a:lnTo>
                    <a:pt x="2637144" y="1121776"/>
                  </a:lnTo>
                  <a:lnTo>
                    <a:pt x="2684491" y="1116228"/>
                  </a:lnTo>
                  <a:lnTo>
                    <a:pt x="2725003" y="1099584"/>
                  </a:lnTo>
                  <a:lnTo>
                    <a:pt x="2758702" y="1071841"/>
                  </a:lnTo>
                  <a:lnTo>
                    <a:pt x="2785612" y="1032997"/>
                  </a:lnTo>
                  <a:lnTo>
                    <a:pt x="2802485" y="995576"/>
                  </a:lnTo>
                  <a:lnTo>
                    <a:pt x="2815610" y="954310"/>
                  </a:lnTo>
                  <a:lnTo>
                    <a:pt x="2824987" y="909198"/>
                  </a:lnTo>
                  <a:lnTo>
                    <a:pt x="2830614" y="860242"/>
                  </a:lnTo>
                  <a:lnTo>
                    <a:pt x="2832491" y="807445"/>
                  </a:lnTo>
                  <a:lnTo>
                    <a:pt x="2830599" y="752282"/>
                  </a:lnTo>
                  <a:lnTo>
                    <a:pt x="2824921" y="701390"/>
                  </a:lnTo>
                  <a:lnTo>
                    <a:pt x="2815452" y="654774"/>
                  </a:lnTo>
                  <a:lnTo>
                    <a:pt x="2802188" y="612440"/>
                  </a:lnTo>
                  <a:lnTo>
                    <a:pt x="2785125" y="574395"/>
                  </a:lnTo>
                  <a:lnTo>
                    <a:pt x="2758493" y="535141"/>
                  </a:lnTo>
                  <a:lnTo>
                    <a:pt x="2726054" y="507088"/>
                  </a:lnTo>
                  <a:lnTo>
                    <a:pt x="2687810" y="490247"/>
                  </a:lnTo>
                  <a:lnTo>
                    <a:pt x="2643758" y="484631"/>
                  </a:lnTo>
                  <a:close/>
                </a:path>
                <a:path w="6729730" h="1587500">
                  <a:moveTo>
                    <a:pt x="6298707" y="459607"/>
                  </a:moveTo>
                  <a:lnTo>
                    <a:pt x="6256787" y="463347"/>
                  </a:lnTo>
                  <a:lnTo>
                    <a:pt x="6218491" y="474573"/>
                  </a:lnTo>
                  <a:lnTo>
                    <a:pt x="6183818" y="493297"/>
                  </a:lnTo>
                  <a:lnTo>
                    <a:pt x="6152768" y="519531"/>
                  </a:lnTo>
                  <a:lnTo>
                    <a:pt x="6126464" y="552642"/>
                  </a:lnTo>
                  <a:lnTo>
                    <a:pt x="6106218" y="591963"/>
                  </a:lnTo>
                  <a:lnTo>
                    <a:pt x="6092041" y="637519"/>
                  </a:lnTo>
                  <a:lnTo>
                    <a:pt x="6083945" y="689335"/>
                  </a:lnTo>
                  <a:lnTo>
                    <a:pt x="6507982" y="689335"/>
                  </a:lnTo>
                  <a:lnTo>
                    <a:pt x="6503898" y="640919"/>
                  </a:lnTo>
                  <a:lnTo>
                    <a:pt x="6492388" y="597198"/>
                  </a:lnTo>
                  <a:lnTo>
                    <a:pt x="6473465" y="558146"/>
                  </a:lnTo>
                  <a:lnTo>
                    <a:pt x="6447144" y="523737"/>
                  </a:lnTo>
                  <a:lnTo>
                    <a:pt x="6415365" y="495663"/>
                  </a:lnTo>
                  <a:lnTo>
                    <a:pt x="6380023" y="475625"/>
                  </a:lnTo>
                  <a:lnTo>
                    <a:pt x="6341132" y="463610"/>
                  </a:lnTo>
                  <a:lnTo>
                    <a:pt x="6298707" y="459607"/>
                  </a:lnTo>
                  <a:close/>
                </a:path>
                <a:path w="6729730" h="1587500">
                  <a:moveTo>
                    <a:pt x="1600215" y="459607"/>
                  </a:moveTo>
                  <a:lnTo>
                    <a:pt x="1558295" y="463347"/>
                  </a:lnTo>
                  <a:lnTo>
                    <a:pt x="1519999" y="474573"/>
                  </a:lnTo>
                  <a:lnTo>
                    <a:pt x="1485326" y="493297"/>
                  </a:lnTo>
                  <a:lnTo>
                    <a:pt x="1454276" y="519531"/>
                  </a:lnTo>
                  <a:lnTo>
                    <a:pt x="1427972" y="552642"/>
                  </a:lnTo>
                  <a:lnTo>
                    <a:pt x="1407726" y="591963"/>
                  </a:lnTo>
                  <a:lnTo>
                    <a:pt x="1393549" y="637519"/>
                  </a:lnTo>
                  <a:lnTo>
                    <a:pt x="1385453" y="689335"/>
                  </a:lnTo>
                  <a:lnTo>
                    <a:pt x="1809490" y="689335"/>
                  </a:lnTo>
                  <a:lnTo>
                    <a:pt x="1805407" y="640919"/>
                  </a:lnTo>
                  <a:lnTo>
                    <a:pt x="1793896" y="597198"/>
                  </a:lnTo>
                  <a:lnTo>
                    <a:pt x="1774973" y="558146"/>
                  </a:lnTo>
                  <a:lnTo>
                    <a:pt x="1748652" y="523737"/>
                  </a:lnTo>
                  <a:lnTo>
                    <a:pt x="1716874" y="495663"/>
                  </a:lnTo>
                  <a:lnTo>
                    <a:pt x="1681532" y="475625"/>
                  </a:lnTo>
                  <a:lnTo>
                    <a:pt x="1642640" y="463610"/>
                  </a:lnTo>
                  <a:lnTo>
                    <a:pt x="1600215" y="459607"/>
                  </a:lnTo>
                  <a:close/>
                </a:path>
                <a:path w="6729730" h="1587500">
                  <a:moveTo>
                    <a:pt x="3865001" y="330311"/>
                  </a:moveTo>
                  <a:lnTo>
                    <a:pt x="4081652" y="330311"/>
                  </a:lnTo>
                  <a:lnTo>
                    <a:pt x="4081652" y="942319"/>
                  </a:lnTo>
                  <a:lnTo>
                    <a:pt x="4084460" y="988640"/>
                  </a:lnTo>
                  <a:lnTo>
                    <a:pt x="4092865" y="1026242"/>
                  </a:lnTo>
                  <a:lnTo>
                    <a:pt x="4126367" y="1075303"/>
                  </a:lnTo>
                  <a:lnTo>
                    <a:pt x="4170524" y="1099008"/>
                  </a:lnTo>
                  <a:lnTo>
                    <a:pt x="4213722" y="1106917"/>
                  </a:lnTo>
                  <a:lnTo>
                    <a:pt x="4248360" y="1103057"/>
                  </a:lnTo>
                  <a:lnTo>
                    <a:pt x="4318572" y="1072142"/>
                  </a:lnTo>
                  <a:lnTo>
                    <a:pt x="4354205" y="1045067"/>
                  </a:lnTo>
                  <a:lnTo>
                    <a:pt x="4393989" y="988262"/>
                  </a:lnTo>
                  <a:lnTo>
                    <a:pt x="4407918" y="948206"/>
                  </a:lnTo>
                  <a:lnTo>
                    <a:pt x="4417869" y="900380"/>
                  </a:lnTo>
                  <a:lnTo>
                    <a:pt x="4423841" y="844783"/>
                  </a:lnTo>
                  <a:lnTo>
                    <a:pt x="4425833" y="781415"/>
                  </a:lnTo>
                  <a:lnTo>
                    <a:pt x="4425833" y="330311"/>
                  </a:lnTo>
                  <a:lnTo>
                    <a:pt x="4637912" y="330311"/>
                  </a:lnTo>
                  <a:lnTo>
                    <a:pt x="4637912" y="1269735"/>
                  </a:lnTo>
                  <a:lnTo>
                    <a:pt x="4440676" y="1269735"/>
                  </a:lnTo>
                  <a:lnTo>
                    <a:pt x="4440676" y="1066921"/>
                  </a:lnTo>
                  <a:lnTo>
                    <a:pt x="4418578" y="1119026"/>
                  </a:lnTo>
                  <a:lnTo>
                    <a:pt x="4392197" y="1164189"/>
                  </a:lnTo>
                  <a:lnTo>
                    <a:pt x="4361534" y="1202409"/>
                  </a:lnTo>
                  <a:lnTo>
                    <a:pt x="4326590" y="1233684"/>
                  </a:lnTo>
                  <a:lnTo>
                    <a:pt x="4287365" y="1258012"/>
                  </a:lnTo>
                  <a:lnTo>
                    <a:pt x="4243860" y="1275392"/>
                  </a:lnTo>
                  <a:lnTo>
                    <a:pt x="4196077" y="1285821"/>
                  </a:lnTo>
                  <a:lnTo>
                    <a:pt x="4144014" y="1289297"/>
                  </a:lnTo>
                  <a:lnTo>
                    <a:pt x="4094792" y="1286112"/>
                  </a:lnTo>
                  <a:lnTo>
                    <a:pt x="4049823" y="1276562"/>
                  </a:lnTo>
                  <a:lnTo>
                    <a:pt x="4009095" y="1260653"/>
                  </a:lnTo>
                  <a:lnTo>
                    <a:pt x="3972597" y="1238393"/>
                  </a:lnTo>
                  <a:lnTo>
                    <a:pt x="3940317" y="1209787"/>
                  </a:lnTo>
                  <a:lnTo>
                    <a:pt x="3913218" y="1175440"/>
                  </a:lnTo>
                  <a:lnTo>
                    <a:pt x="3892132" y="1136086"/>
                  </a:lnTo>
                  <a:lnTo>
                    <a:pt x="3877063" y="1091719"/>
                  </a:lnTo>
                  <a:lnTo>
                    <a:pt x="3868017" y="1042332"/>
                  </a:lnTo>
                  <a:lnTo>
                    <a:pt x="3865001" y="987917"/>
                  </a:lnTo>
                  <a:lnTo>
                    <a:pt x="3865001" y="330311"/>
                  </a:lnTo>
                  <a:close/>
                </a:path>
                <a:path w="6729730" h="1587500">
                  <a:moveTo>
                    <a:pt x="6308978" y="310743"/>
                  </a:moveTo>
                  <a:lnTo>
                    <a:pt x="6364537" y="313552"/>
                  </a:lnTo>
                  <a:lnTo>
                    <a:pt x="6416365" y="321979"/>
                  </a:lnTo>
                  <a:lnTo>
                    <a:pt x="6464466" y="336025"/>
                  </a:lnTo>
                  <a:lnTo>
                    <a:pt x="6508840" y="355691"/>
                  </a:lnTo>
                  <a:lnTo>
                    <a:pt x="6549491" y="380978"/>
                  </a:lnTo>
                  <a:lnTo>
                    <a:pt x="6586421" y="411888"/>
                  </a:lnTo>
                  <a:lnTo>
                    <a:pt x="6619631" y="448421"/>
                  </a:lnTo>
                  <a:lnTo>
                    <a:pt x="6645353" y="484030"/>
                  </a:lnTo>
                  <a:lnTo>
                    <a:pt x="6667656" y="522091"/>
                  </a:lnTo>
                  <a:lnTo>
                    <a:pt x="6686535" y="562603"/>
                  </a:lnTo>
                  <a:lnTo>
                    <a:pt x="6701987" y="605565"/>
                  </a:lnTo>
                  <a:lnTo>
                    <a:pt x="6714011" y="650974"/>
                  </a:lnTo>
                  <a:lnTo>
                    <a:pt x="6722603" y="698828"/>
                  </a:lnTo>
                  <a:lnTo>
                    <a:pt x="6727761" y="749127"/>
                  </a:lnTo>
                  <a:lnTo>
                    <a:pt x="6729480" y="801867"/>
                  </a:lnTo>
                  <a:lnTo>
                    <a:pt x="6728475" y="826007"/>
                  </a:lnTo>
                  <a:lnTo>
                    <a:pt x="6083945" y="826007"/>
                  </a:lnTo>
                  <a:lnTo>
                    <a:pt x="6085066" y="871526"/>
                  </a:lnTo>
                  <a:lnTo>
                    <a:pt x="6088437" y="912293"/>
                  </a:lnTo>
                  <a:lnTo>
                    <a:pt x="6101958" y="979535"/>
                  </a:lnTo>
                  <a:lnTo>
                    <a:pt x="6129127" y="1033481"/>
                  </a:lnTo>
                  <a:lnTo>
                    <a:pt x="6174104" y="1079997"/>
                  </a:lnTo>
                  <a:lnTo>
                    <a:pt x="6234775" y="1112065"/>
                  </a:lnTo>
                  <a:lnTo>
                    <a:pt x="6308978" y="1122800"/>
                  </a:lnTo>
                  <a:lnTo>
                    <a:pt x="6358533" y="1118557"/>
                  </a:lnTo>
                  <a:lnTo>
                    <a:pt x="6402407" y="1105831"/>
                  </a:lnTo>
                  <a:lnTo>
                    <a:pt x="6440599" y="1084631"/>
                  </a:lnTo>
                  <a:lnTo>
                    <a:pt x="6473105" y="1054965"/>
                  </a:lnTo>
                  <a:lnTo>
                    <a:pt x="6499926" y="1016842"/>
                  </a:lnTo>
                  <a:lnTo>
                    <a:pt x="6521058" y="970269"/>
                  </a:lnTo>
                  <a:lnTo>
                    <a:pt x="6712716" y="996299"/>
                  </a:lnTo>
                  <a:lnTo>
                    <a:pt x="6694970" y="1045487"/>
                  </a:lnTo>
                  <a:lnTo>
                    <a:pt x="6671600" y="1091086"/>
                  </a:lnTo>
                  <a:lnTo>
                    <a:pt x="6642585" y="1133110"/>
                  </a:lnTo>
                  <a:lnTo>
                    <a:pt x="6607905" y="1171573"/>
                  </a:lnTo>
                  <a:lnTo>
                    <a:pt x="6567540" y="1206489"/>
                  </a:lnTo>
                  <a:lnTo>
                    <a:pt x="6530071" y="1231760"/>
                  </a:lnTo>
                  <a:lnTo>
                    <a:pt x="6489540" y="1252453"/>
                  </a:lnTo>
                  <a:lnTo>
                    <a:pt x="6445952" y="1268561"/>
                  </a:lnTo>
                  <a:lnTo>
                    <a:pt x="6399313" y="1280076"/>
                  </a:lnTo>
                  <a:lnTo>
                    <a:pt x="6349630" y="1286991"/>
                  </a:lnTo>
                  <a:lnTo>
                    <a:pt x="6296908" y="1289297"/>
                  </a:lnTo>
                  <a:lnTo>
                    <a:pt x="6242628" y="1286622"/>
                  </a:lnTo>
                  <a:lnTo>
                    <a:pt x="6191473" y="1278594"/>
                  </a:lnTo>
                  <a:lnTo>
                    <a:pt x="6143439" y="1265212"/>
                  </a:lnTo>
                  <a:lnTo>
                    <a:pt x="6098526" y="1246473"/>
                  </a:lnTo>
                  <a:lnTo>
                    <a:pt x="6056729" y="1222377"/>
                  </a:lnTo>
                  <a:lnTo>
                    <a:pt x="6018047" y="1192920"/>
                  </a:lnTo>
                  <a:lnTo>
                    <a:pt x="5982477" y="1158102"/>
                  </a:lnTo>
                  <a:lnTo>
                    <a:pt x="5954566" y="1123879"/>
                  </a:lnTo>
                  <a:lnTo>
                    <a:pt x="5930382" y="1086739"/>
                  </a:lnTo>
                  <a:lnTo>
                    <a:pt x="5909924" y="1046684"/>
                  </a:lnTo>
                  <a:lnTo>
                    <a:pt x="5893189" y="1003715"/>
                  </a:lnTo>
                  <a:lnTo>
                    <a:pt x="5880177" y="957836"/>
                  </a:lnTo>
                  <a:lnTo>
                    <a:pt x="5870884" y="909048"/>
                  </a:lnTo>
                  <a:lnTo>
                    <a:pt x="5865310" y="857352"/>
                  </a:lnTo>
                  <a:lnTo>
                    <a:pt x="5863452" y="802751"/>
                  </a:lnTo>
                  <a:lnTo>
                    <a:pt x="5865328" y="750659"/>
                  </a:lnTo>
                  <a:lnTo>
                    <a:pt x="5870956" y="700862"/>
                  </a:lnTo>
                  <a:lnTo>
                    <a:pt x="5880334" y="653359"/>
                  </a:lnTo>
                  <a:lnTo>
                    <a:pt x="5893464" y="608148"/>
                  </a:lnTo>
                  <a:lnTo>
                    <a:pt x="5910343" y="565227"/>
                  </a:lnTo>
                  <a:lnTo>
                    <a:pt x="5930974" y="524595"/>
                  </a:lnTo>
                  <a:lnTo>
                    <a:pt x="5955353" y="486250"/>
                  </a:lnTo>
                  <a:lnTo>
                    <a:pt x="5983482" y="450189"/>
                  </a:lnTo>
                  <a:lnTo>
                    <a:pt x="6019476" y="413193"/>
                  </a:lnTo>
                  <a:lnTo>
                    <a:pt x="6058977" y="381889"/>
                  </a:lnTo>
                  <a:lnTo>
                    <a:pt x="6101983" y="356276"/>
                  </a:lnTo>
                  <a:lnTo>
                    <a:pt x="6148490" y="336356"/>
                  </a:lnTo>
                  <a:lnTo>
                    <a:pt x="6198494" y="322126"/>
                  </a:lnTo>
                  <a:lnTo>
                    <a:pt x="6251991" y="313589"/>
                  </a:lnTo>
                  <a:lnTo>
                    <a:pt x="6308978" y="310743"/>
                  </a:lnTo>
                  <a:close/>
                </a:path>
                <a:path w="6729730" h="1587500">
                  <a:moveTo>
                    <a:pt x="5370194" y="310743"/>
                  </a:moveTo>
                  <a:lnTo>
                    <a:pt x="5418275" y="313870"/>
                  </a:lnTo>
                  <a:lnTo>
                    <a:pt x="5463477" y="323248"/>
                  </a:lnTo>
                  <a:lnTo>
                    <a:pt x="5505809" y="338875"/>
                  </a:lnTo>
                  <a:lnTo>
                    <a:pt x="5545283" y="360748"/>
                  </a:lnTo>
                  <a:lnTo>
                    <a:pt x="5581908" y="388863"/>
                  </a:lnTo>
                  <a:lnTo>
                    <a:pt x="5608748" y="418175"/>
                  </a:lnTo>
                  <a:lnTo>
                    <a:pt x="5630714" y="454054"/>
                  </a:lnTo>
                  <a:lnTo>
                    <a:pt x="5647802" y="496503"/>
                  </a:lnTo>
                  <a:lnTo>
                    <a:pt x="5660012" y="545526"/>
                  </a:lnTo>
                  <a:lnTo>
                    <a:pt x="5667339" y="601125"/>
                  </a:lnTo>
                  <a:lnTo>
                    <a:pt x="5669782" y="663305"/>
                  </a:lnTo>
                  <a:lnTo>
                    <a:pt x="5669782" y="1269735"/>
                  </a:lnTo>
                  <a:lnTo>
                    <a:pt x="5457702" y="1269735"/>
                  </a:lnTo>
                  <a:lnTo>
                    <a:pt x="5457702" y="682751"/>
                  </a:lnTo>
                  <a:lnTo>
                    <a:pt x="5455032" y="639138"/>
                  </a:lnTo>
                  <a:lnTo>
                    <a:pt x="5447015" y="601282"/>
                  </a:lnTo>
                  <a:lnTo>
                    <a:pt x="5414909" y="542787"/>
                  </a:lnTo>
                  <a:lnTo>
                    <a:pt x="5367653" y="507571"/>
                  </a:lnTo>
                  <a:lnTo>
                    <a:pt x="5311642" y="495787"/>
                  </a:lnTo>
                  <a:lnTo>
                    <a:pt x="5271518" y="500334"/>
                  </a:lnTo>
                  <a:lnTo>
                    <a:pt x="5233972" y="513968"/>
                  </a:lnTo>
                  <a:lnTo>
                    <a:pt x="5198974" y="536678"/>
                  </a:lnTo>
                  <a:lnTo>
                    <a:pt x="5166497" y="568451"/>
                  </a:lnTo>
                  <a:lnTo>
                    <a:pt x="5144071" y="600359"/>
                  </a:lnTo>
                  <a:lnTo>
                    <a:pt x="5126641" y="638176"/>
                  </a:lnTo>
                  <a:lnTo>
                    <a:pt x="5114200" y="681893"/>
                  </a:lnTo>
                  <a:lnTo>
                    <a:pt x="5106741" y="731501"/>
                  </a:lnTo>
                  <a:lnTo>
                    <a:pt x="5104256" y="786993"/>
                  </a:lnTo>
                  <a:lnTo>
                    <a:pt x="5104256" y="1269735"/>
                  </a:lnTo>
                  <a:lnTo>
                    <a:pt x="4892177" y="1269735"/>
                  </a:lnTo>
                  <a:lnTo>
                    <a:pt x="4892177" y="330311"/>
                  </a:lnTo>
                  <a:lnTo>
                    <a:pt x="5085603" y="330311"/>
                  </a:lnTo>
                  <a:lnTo>
                    <a:pt x="5085603" y="547877"/>
                  </a:lnTo>
                  <a:lnTo>
                    <a:pt x="5112218" y="492287"/>
                  </a:lnTo>
                  <a:lnTo>
                    <a:pt x="5141403" y="444114"/>
                  </a:lnTo>
                  <a:lnTo>
                    <a:pt x="5173152" y="403356"/>
                  </a:lnTo>
                  <a:lnTo>
                    <a:pt x="5207462" y="370011"/>
                  </a:lnTo>
                  <a:lnTo>
                    <a:pt x="5244325" y="344079"/>
                  </a:lnTo>
                  <a:lnTo>
                    <a:pt x="5283739" y="325558"/>
                  </a:lnTo>
                  <a:lnTo>
                    <a:pt x="5325697" y="314447"/>
                  </a:lnTo>
                  <a:lnTo>
                    <a:pt x="5370194" y="310743"/>
                  </a:lnTo>
                  <a:close/>
                </a:path>
                <a:path w="6729730" h="1587500">
                  <a:moveTo>
                    <a:pt x="2715386" y="310743"/>
                  </a:moveTo>
                  <a:lnTo>
                    <a:pt x="2765704" y="314513"/>
                  </a:lnTo>
                  <a:lnTo>
                    <a:pt x="2812510" y="325824"/>
                  </a:lnTo>
                  <a:lnTo>
                    <a:pt x="2855808" y="344679"/>
                  </a:lnTo>
                  <a:lnTo>
                    <a:pt x="2895600" y="371080"/>
                  </a:lnTo>
                  <a:lnTo>
                    <a:pt x="2931890" y="405030"/>
                  </a:lnTo>
                  <a:lnTo>
                    <a:pt x="2964682" y="446531"/>
                  </a:lnTo>
                  <a:lnTo>
                    <a:pt x="2989353" y="486869"/>
                  </a:lnTo>
                  <a:lnTo>
                    <a:pt x="3010225" y="530287"/>
                  </a:lnTo>
                  <a:lnTo>
                    <a:pt x="3027299" y="576782"/>
                  </a:lnTo>
                  <a:lnTo>
                    <a:pt x="3040578" y="626352"/>
                  </a:lnTo>
                  <a:lnTo>
                    <a:pt x="3050061" y="678995"/>
                  </a:lnTo>
                  <a:lnTo>
                    <a:pt x="3055750" y="734707"/>
                  </a:lnTo>
                  <a:lnTo>
                    <a:pt x="3057646" y="793485"/>
                  </a:lnTo>
                  <a:lnTo>
                    <a:pt x="3055834" y="849570"/>
                  </a:lnTo>
                  <a:lnTo>
                    <a:pt x="3050396" y="903523"/>
                  </a:lnTo>
                  <a:lnTo>
                    <a:pt x="3041331" y="955347"/>
                  </a:lnTo>
                  <a:lnTo>
                    <a:pt x="3028637" y="1005039"/>
                  </a:lnTo>
                  <a:lnTo>
                    <a:pt x="3012313" y="1052602"/>
                  </a:lnTo>
                  <a:lnTo>
                    <a:pt x="2992357" y="1098035"/>
                  </a:lnTo>
                  <a:lnTo>
                    <a:pt x="2968767" y="1141338"/>
                  </a:lnTo>
                  <a:lnTo>
                    <a:pt x="2941625" y="1180605"/>
                  </a:lnTo>
                  <a:lnTo>
                    <a:pt x="2910936" y="1213825"/>
                  </a:lnTo>
                  <a:lnTo>
                    <a:pt x="2876698" y="1241001"/>
                  </a:lnTo>
                  <a:lnTo>
                    <a:pt x="2838907" y="1262134"/>
                  </a:lnTo>
                  <a:lnTo>
                    <a:pt x="2797561" y="1277226"/>
                  </a:lnTo>
                  <a:lnTo>
                    <a:pt x="2752660" y="1286280"/>
                  </a:lnTo>
                  <a:lnTo>
                    <a:pt x="2704200" y="1289297"/>
                  </a:lnTo>
                  <a:lnTo>
                    <a:pt x="2654421" y="1286219"/>
                  </a:lnTo>
                  <a:lnTo>
                    <a:pt x="2608700" y="1276984"/>
                  </a:lnTo>
                  <a:lnTo>
                    <a:pt x="2567035" y="1261595"/>
                  </a:lnTo>
                  <a:lnTo>
                    <a:pt x="2529427" y="1240054"/>
                  </a:lnTo>
                  <a:lnTo>
                    <a:pt x="2495876" y="1212363"/>
                  </a:lnTo>
                  <a:lnTo>
                    <a:pt x="2466382" y="1178525"/>
                  </a:lnTo>
                  <a:lnTo>
                    <a:pt x="2440945" y="1138540"/>
                  </a:lnTo>
                  <a:lnTo>
                    <a:pt x="2440945" y="1586977"/>
                  </a:lnTo>
                  <a:lnTo>
                    <a:pt x="2225177" y="1586977"/>
                  </a:lnTo>
                  <a:lnTo>
                    <a:pt x="2225177" y="330311"/>
                  </a:lnTo>
                  <a:lnTo>
                    <a:pt x="2427869" y="330311"/>
                  </a:lnTo>
                  <a:lnTo>
                    <a:pt x="2427869" y="494019"/>
                  </a:lnTo>
                  <a:lnTo>
                    <a:pt x="2457666" y="445401"/>
                  </a:lnTo>
                  <a:lnTo>
                    <a:pt x="2491227" y="404260"/>
                  </a:lnTo>
                  <a:lnTo>
                    <a:pt x="2528549" y="370597"/>
                  </a:lnTo>
                  <a:lnTo>
                    <a:pt x="2569628" y="344412"/>
                  </a:lnTo>
                  <a:lnTo>
                    <a:pt x="2614463" y="325708"/>
                  </a:lnTo>
                  <a:lnTo>
                    <a:pt x="2663050" y="314484"/>
                  </a:lnTo>
                  <a:lnTo>
                    <a:pt x="2715386" y="310743"/>
                  </a:lnTo>
                  <a:close/>
                </a:path>
                <a:path w="6729730" h="1587500">
                  <a:moveTo>
                    <a:pt x="1610486" y="310743"/>
                  </a:moveTo>
                  <a:lnTo>
                    <a:pt x="1666045" y="313552"/>
                  </a:lnTo>
                  <a:lnTo>
                    <a:pt x="1717873" y="321979"/>
                  </a:lnTo>
                  <a:lnTo>
                    <a:pt x="1765974" y="336025"/>
                  </a:lnTo>
                  <a:lnTo>
                    <a:pt x="1810349" y="355691"/>
                  </a:lnTo>
                  <a:lnTo>
                    <a:pt x="1850999" y="380978"/>
                  </a:lnTo>
                  <a:lnTo>
                    <a:pt x="1887929" y="411888"/>
                  </a:lnTo>
                  <a:lnTo>
                    <a:pt x="1921139" y="448421"/>
                  </a:lnTo>
                  <a:lnTo>
                    <a:pt x="1946861" y="484030"/>
                  </a:lnTo>
                  <a:lnTo>
                    <a:pt x="1969164" y="522091"/>
                  </a:lnTo>
                  <a:lnTo>
                    <a:pt x="1988043" y="562603"/>
                  </a:lnTo>
                  <a:lnTo>
                    <a:pt x="2003496" y="605565"/>
                  </a:lnTo>
                  <a:lnTo>
                    <a:pt x="2015519" y="650974"/>
                  </a:lnTo>
                  <a:lnTo>
                    <a:pt x="2024111" y="698828"/>
                  </a:lnTo>
                  <a:lnTo>
                    <a:pt x="2029269" y="749127"/>
                  </a:lnTo>
                  <a:lnTo>
                    <a:pt x="2030989" y="801867"/>
                  </a:lnTo>
                  <a:lnTo>
                    <a:pt x="2029983" y="826007"/>
                  </a:lnTo>
                  <a:lnTo>
                    <a:pt x="1385453" y="826007"/>
                  </a:lnTo>
                  <a:lnTo>
                    <a:pt x="1386574" y="871526"/>
                  </a:lnTo>
                  <a:lnTo>
                    <a:pt x="1389945" y="912293"/>
                  </a:lnTo>
                  <a:lnTo>
                    <a:pt x="1403466" y="979535"/>
                  </a:lnTo>
                  <a:lnTo>
                    <a:pt x="1430635" y="1033481"/>
                  </a:lnTo>
                  <a:lnTo>
                    <a:pt x="1475612" y="1079997"/>
                  </a:lnTo>
                  <a:lnTo>
                    <a:pt x="1536283" y="1112065"/>
                  </a:lnTo>
                  <a:lnTo>
                    <a:pt x="1610486" y="1122800"/>
                  </a:lnTo>
                  <a:lnTo>
                    <a:pt x="1660042" y="1118557"/>
                  </a:lnTo>
                  <a:lnTo>
                    <a:pt x="1703916" y="1105831"/>
                  </a:lnTo>
                  <a:lnTo>
                    <a:pt x="1742107" y="1084631"/>
                  </a:lnTo>
                  <a:lnTo>
                    <a:pt x="1774613" y="1054965"/>
                  </a:lnTo>
                  <a:lnTo>
                    <a:pt x="1801434" y="1016842"/>
                  </a:lnTo>
                  <a:lnTo>
                    <a:pt x="1822566" y="970269"/>
                  </a:lnTo>
                  <a:lnTo>
                    <a:pt x="2014225" y="996299"/>
                  </a:lnTo>
                  <a:lnTo>
                    <a:pt x="1996478" y="1045487"/>
                  </a:lnTo>
                  <a:lnTo>
                    <a:pt x="1973108" y="1091086"/>
                  </a:lnTo>
                  <a:lnTo>
                    <a:pt x="1944093" y="1133110"/>
                  </a:lnTo>
                  <a:lnTo>
                    <a:pt x="1909413" y="1171573"/>
                  </a:lnTo>
                  <a:lnTo>
                    <a:pt x="1869048" y="1206489"/>
                  </a:lnTo>
                  <a:lnTo>
                    <a:pt x="1831579" y="1231760"/>
                  </a:lnTo>
                  <a:lnTo>
                    <a:pt x="1791048" y="1252453"/>
                  </a:lnTo>
                  <a:lnTo>
                    <a:pt x="1747460" y="1268561"/>
                  </a:lnTo>
                  <a:lnTo>
                    <a:pt x="1700821" y="1280076"/>
                  </a:lnTo>
                  <a:lnTo>
                    <a:pt x="1651138" y="1286991"/>
                  </a:lnTo>
                  <a:lnTo>
                    <a:pt x="1598416" y="1289297"/>
                  </a:lnTo>
                  <a:lnTo>
                    <a:pt x="1544136" y="1286622"/>
                  </a:lnTo>
                  <a:lnTo>
                    <a:pt x="1492981" y="1278594"/>
                  </a:lnTo>
                  <a:lnTo>
                    <a:pt x="1444948" y="1265212"/>
                  </a:lnTo>
                  <a:lnTo>
                    <a:pt x="1400034" y="1246473"/>
                  </a:lnTo>
                  <a:lnTo>
                    <a:pt x="1358238" y="1222377"/>
                  </a:lnTo>
                  <a:lnTo>
                    <a:pt x="1319555" y="1192920"/>
                  </a:lnTo>
                  <a:lnTo>
                    <a:pt x="1283985" y="1158102"/>
                  </a:lnTo>
                  <a:lnTo>
                    <a:pt x="1256074" y="1123879"/>
                  </a:lnTo>
                  <a:lnTo>
                    <a:pt x="1231890" y="1086739"/>
                  </a:lnTo>
                  <a:lnTo>
                    <a:pt x="1211432" y="1046684"/>
                  </a:lnTo>
                  <a:lnTo>
                    <a:pt x="1194697" y="1003715"/>
                  </a:lnTo>
                  <a:lnTo>
                    <a:pt x="1181685" y="957836"/>
                  </a:lnTo>
                  <a:lnTo>
                    <a:pt x="1172392" y="909048"/>
                  </a:lnTo>
                  <a:lnTo>
                    <a:pt x="1166818" y="857352"/>
                  </a:lnTo>
                  <a:lnTo>
                    <a:pt x="1164960" y="802751"/>
                  </a:lnTo>
                  <a:lnTo>
                    <a:pt x="1166836" y="750659"/>
                  </a:lnTo>
                  <a:lnTo>
                    <a:pt x="1172464" y="700862"/>
                  </a:lnTo>
                  <a:lnTo>
                    <a:pt x="1181842" y="653359"/>
                  </a:lnTo>
                  <a:lnTo>
                    <a:pt x="1194972" y="608148"/>
                  </a:lnTo>
                  <a:lnTo>
                    <a:pt x="1211852" y="565227"/>
                  </a:lnTo>
                  <a:lnTo>
                    <a:pt x="1232482" y="524595"/>
                  </a:lnTo>
                  <a:lnTo>
                    <a:pt x="1256861" y="486250"/>
                  </a:lnTo>
                  <a:lnTo>
                    <a:pt x="1284991" y="450189"/>
                  </a:lnTo>
                  <a:lnTo>
                    <a:pt x="1320984" y="413193"/>
                  </a:lnTo>
                  <a:lnTo>
                    <a:pt x="1360485" y="381889"/>
                  </a:lnTo>
                  <a:lnTo>
                    <a:pt x="1403491" y="356276"/>
                  </a:lnTo>
                  <a:lnTo>
                    <a:pt x="1449998" y="336356"/>
                  </a:lnTo>
                  <a:lnTo>
                    <a:pt x="1500002" y="322126"/>
                  </a:lnTo>
                  <a:lnTo>
                    <a:pt x="1553499" y="313589"/>
                  </a:lnTo>
                  <a:lnTo>
                    <a:pt x="1610486" y="310743"/>
                  </a:lnTo>
                  <a:close/>
                </a:path>
                <a:path w="6729730" h="1587500">
                  <a:moveTo>
                    <a:pt x="3479672" y="69829"/>
                  </a:moveTo>
                  <a:lnTo>
                    <a:pt x="3479672" y="330311"/>
                  </a:lnTo>
                  <a:lnTo>
                    <a:pt x="3668405" y="330311"/>
                  </a:lnTo>
                  <a:lnTo>
                    <a:pt x="3668405" y="494903"/>
                  </a:lnTo>
                  <a:lnTo>
                    <a:pt x="3479672" y="494903"/>
                  </a:lnTo>
                  <a:lnTo>
                    <a:pt x="3479672" y="953505"/>
                  </a:lnTo>
                  <a:lnTo>
                    <a:pt x="3481673" y="994173"/>
                  </a:lnTo>
                  <a:lnTo>
                    <a:pt x="3497675" y="1054374"/>
                  </a:lnTo>
                  <a:lnTo>
                    <a:pt x="3531323" y="1087975"/>
                  </a:lnTo>
                  <a:lnTo>
                    <a:pt x="3592001" y="1104033"/>
                  </a:lnTo>
                  <a:lnTo>
                    <a:pt x="3633078" y="1106036"/>
                  </a:lnTo>
                  <a:lnTo>
                    <a:pt x="3645824" y="1105916"/>
                  </a:lnTo>
                  <a:lnTo>
                    <a:pt x="3658918" y="1105558"/>
                  </a:lnTo>
                  <a:lnTo>
                    <a:pt x="3672366" y="1104964"/>
                  </a:lnTo>
                  <a:lnTo>
                    <a:pt x="3686174" y="1104137"/>
                  </a:lnTo>
                  <a:lnTo>
                    <a:pt x="3686174" y="1269735"/>
                  </a:lnTo>
                  <a:lnTo>
                    <a:pt x="3641357" y="1278661"/>
                  </a:lnTo>
                  <a:lnTo>
                    <a:pt x="3601932" y="1285051"/>
                  </a:lnTo>
                  <a:lnTo>
                    <a:pt x="3567861" y="1288894"/>
                  </a:lnTo>
                  <a:lnTo>
                    <a:pt x="3539108" y="1290178"/>
                  </a:lnTo>
                  <a:lnTo>
                    <a:pt x="3497842" y="1288060"/>
                  </a:lnTo>
                  <a:lnTo>
                    <a:pt x="3459590" y="1281703"/>
                  </a:lnTo>
                  <a:lnTo>
                    <a:pt x="3392164" y="1256269"/>
                  </a:lnTo>
                  <a:lnTo>
                    <a:pt x="3339038" y="1216014"/>
                  </a:lnTo>
                  <a:lnTo>
                    <a:pt x="3302370" y="1163186"/>
                  </a:lnTo>
                  <a:lnTo>
                    <a:pt x="3281126" y="1088203"/>
                  </a:lnTo>
                  <a:lnTo>
                    <a:pt x="3275821" y="1038750"/>
                  </a:lnTo>
                  <a:lnTo>
                    <a:pt x="3274054" y="981303"/>
                  </a:lnTo>
                  <a:lnTo>
                    <a:pt x="3274054" y="494903"/>
                  </a:lnTo>
                  <a:lnTo>
                    <a:pt x="3156828" y="494903"/>
                  </a:lnTo>
                  <a:lnTo>
                    <a:pt x="3156828" y="330311"/>
                  </a:lnTo>
                  <a:lnTo>
                    <a:pt x="3286124" y="330311"/>
                  </a:lnTo>
                  <a:lnTo>
                    <a:pt x="3305693" y="85587"/>
                  </a:lnTo>
                  <a:lnTo>
                    <a:pt x="3479672" y="69829"/>
                  </a:lnTo>
                  <a:close/>
                </a:path>
                <a:path w="6729730" h="1587500">
                  <a:moveTo>
                    <a:pt x="0" y="0"/>
                  </a:moveTo>
                  <a:lnTo>
                    <a:pt x="252983" y="0"/>
                  </a:lnTo>
                  <a:lnTo>
                    <a:pt x="697610" y="747887"/>
                  </a:lnTo>
                  <a:lnTo>
                    <a:pt x="704751" y="759934"/>
                  </a:lnTo>
                  <a:lnTo>
                    <a:pt x="720627" y="786749"/>
                  </a:lnTo>
                  <a:lnTo>
                    <a:pt x="745218" y="828332"/>
                  </a:lnTo>
                  <a:lnTo>
                    <a:pt x="778504" y="884681"/>
                  </a:lnTo>
                  <a:lnTo>
                    <a:pt x="778504" y="0"/>
                  </a:lnTo>
                  <a:lnTo>
                    <a:pt x="958976" y="0"/>
                  </a:lnTo>
                  <a:lnTo>
                    <a:pt x="958976" y="1269735"/>
                  </a:lnTo>
                  <a:lnTo>
                    <a:pt x="736716" y="1269735"/>
                  </a:lnTo>
                  <a:lnTo>
                    <a:pt x="254888" y="458571"/>
                  </a:lnTo>
                  <a:lnTo>
                    <a:pt x="248411" y="447863"/>
                  </a:lnTo>
                  <a:lnTo>
                    <a:pt x="218562" y="398129"/>
                  </a:lnTo>
                  <a:lnTo>
                    <a:pt x="195030" y="358246"/>
                  </a:lnTo>
                  <a:lnTo>
                    <a:pt x="184154" y="339577"/>
                  </a:lnTo>
                  <a:lnTo>
                    <a:pt x="184154" y="1269735"/>
                  </a:lnTo>
                  <a:lnTo>
                    <a:pt x="0" y="1269735"/>
                  </a:lnTo>
                  <a:lnTo>
                    <a:pt x="0" y="0"/>
                  </a:lnTo>
                  <a:close/>
                </a:path>
                <a:path w="6729730" h="1587500">
                  <a:moveTo>
                    <a:pt x="2643758" y="484631"/>
                  </a:moveTo>
                  <a:lnTo>
                    <a:pt x="2602991" y="489226"/>
                  </a:lnTo>
                  <a:lnTo>
                    <a:pt x="2565448" y="503011"/>
                  </a:lnTo>
                  <a:lnTo>
                    <a:pt x="2531116" y="525985"/>
                  </a:lnTo>
                  <a:lnTo>
                    <a:pt x="2499984" y="558149"/>
                  </a:lnTo>
                  <a:lnTo>
                    <a:pt x="2474159" y="597749"/>
                  </a:lnTo>
                  <a:lnTo>
                    <a:pt x="2455708" y="643036"/>
                  </a:lnTo>
                  <a:lnTo>
                    <a:pt x="2444636" y="694015"/>
                  </a:lnTo>
                  <a:lnTo>
                    <a:pt x="2440945" y="750691"/>
                  </a:lnTo>
                  <a:lnTo>
                    <a:pt x="2440945" y="884681"/>
                  </a:lnTo>
                  <a:lnTo>
                    <a:pt x="2444756" y="933632"/>
                  </a:lnTo>
                  <a:lnTo>
                    <a:pt x="2456188" y="978217"/>
                  </a:lnTo>
                  <a:lnTo>
                    <a:pt x="2475239" y="1018447"/>
                  </a:lnTo>
                  <a:lnTo>
                    <a:pt x="2501905" y="1054333"/>
                  </a:lnTo>
                  <a:lnTo>
                    <a:pt x="2533211" y="1083838"/>
                  </a:lnTo>
                  <a:lnTo>
                    <a:pt x="2566187" y="1104914"/>
                  </a:lnTo>
                  <a:lnTo>
                    <a:pt x="2637144" y="1121776"/>
                  </a:lnTo>
                  <a:lnTo>
                    <a:pt x="2684491" y="1116228"/>
                  </a:lnTo>
                  <a:lnTo>
                    <a:pt x="2725003" y="1099584"/>
                  </a:lnTo>
                  <a:lnTo>
                    <a:pt x="2758702" y="1071841"/>
                  </a:lnTo>
                  <a:lnTo>
                    <a:pt x="2785612" y="1032997"/>
                  </a:lnTo>
                  <a:lnTo>
                    <a:pt x="2802485" y="995576"/>
                  </a:lnTo>
                  <a:lnTo>
                    <a:pt x="2815610" y="954310"/>
                  </a:lnTo>
                  <a:lnTo>
                    <a:pt x="2824987" y="909198"/>
                  </a:lnTo>
                  <a:lnTo>
                    <a:pt x="2830614" y="860242"/>
                  </a:lnTo>
                  <a:lnTo>
                    <a:pt x="2832491" y="807445"/>
                  </a:lnTo>
                  <a:lnTo>
                    <a:pt x="2830599" y="752282"/>
                  </a:lnTo>
                  <a:lnTo>
                    <a:pt x="2824921" y="701390"/>
                  </a:lnTo>
                  <a:lnTo>
                    <a:pt x="2815452" y="654774"/>
                  </a:lnTo>
                  <a:lnTo>
                    <a:pt x="2802188" y="612440"/>
                  </a:lnTo>
                  <a:lnTo>
                    <a:pt x="2785125" y="574395"/>
                  </a:lnTo>
                  <a:lnTo>
                    <a:pt x="2758493" y="535141"/>
                  </a:lnTo>
                  <a:lnTo>
                    <a:pt x="2726054" y="507088"/>
                  </a:lnTo>
                  <a:lnTo>
                    <a:pt x="2687810" y="490247"/>
                  </a:lnTo>
                  <a:lnTo>
                    <a:pt x="2643758" y="484631"/>
                  </a:lnTo>
                  <a:close/>
                </a:path>
                <a:path w="6729730" h="1587500">
                  <a:moveTo>
                    <a:pt x="6298707" y="459607"/>
                  </a:moveTo>
                  <a:lnTo>
                    <a:pt x="6256787" y="463347"/>
                  </a:lnTo>
                  <a:lnTo>
                    <a:pt x="6218491" y="474573"/>
                  </a:lnTo>
                  <a:lnTo>
                    <a:pt x="6183818" y="493297"/>
                  </a:lnTo>
                  <a:lnTo>
                    <a:pt x="6152768" y="519531"/>
                  </a:lnTo>
                  <a:lnTo>
                    <a:pt x="6126464" y="552642"/>
                  </a:lnTo>
                  <a:lnTo>
                    <a:pt x="6106218" y="591963"/>
                  </a:lnTo>
                  <a:lnTo>
                    <a:pt x="6092041" y="637519"/>
                  </a:lnTo>
                  <a:lnTo>
                    <a:pt x="6083945" y="689335"/>
                  </a:lnTo>
                  <a:lnTo>
                    <a:pt x="6507982" y="689335"/>
                  </a:lnTo>
                  <a:lnTo>
                    <a:pt x="6503898" y="640919"/>
                  </a:lnTo>
                  <a:lnTo>
                    <a:pt x="6492388" y="597198"/>
                  </a:lnTo>
                  <a:lnTo>
                    <a:pt x="6473465" y="558146"/>
                  </a:lnTo>
                  <a:lnTo>
                    <a:pt x="6447144" y="523737"/>
                  </a:lnTo>
                  <a:lnTo>
                    <a:pt x="6415365" y="495663"/>
                  </a:lnTo>
                  <a:lnTo>
                    <a:pt x="6380023" y="475625"/>
                  </a:lnTo>
                  <a:lnTo>
                    <a:pt x="6341132" y="463610"/>
                  </a:lnTo>
                  <a:lnTo>
                    <a:pt x="6298707" y="459607"/>
                  </a:lnTo>
                  <a:close/>
                </a:path>
                <a:path w="6729730" h="1587500">
                  <a:moveTo>
                    <a:pt x="1600215" y="459607"/>
                  </a:moveTo>
                  <a:lnTo>
                    <a:pt x="1558295" y="463347"/>
                  </a:lnTo>
                  <a:lnTo>
                    <a:pt x="1519999" y="474573"/>
                  </a:lnTo>
                  <a:lnTo>
                    <a:pt x="1485326" y="493297"/>
                  </a:lnTo>
                  <a:lnTo>
                    <a:pt x="1454276" y="519531"/>
                  </a:lnTo>
                  <a:lnTo>
                    <a:pt x="1427972" y="552642"/>
                  </a:lnTo>
                  <a:lnTo>
                    <a:pt x="1407726" y="591963"/>
                  </a:lnTo>
                  <a:lnTo>
                    <a:pt x="1393549" y="637519"/>
                  </a:lnTo>
                  <a:lnTo>
                    <a:pt x="1385453" y="689335"/>
                  </a:lnTo>
                  <a:lnTo>
                    <a:pt x="1809490" y="689335"/>
                  </a:lnTo>
                  <a:lnTo>
                    <a:pt x="1805407" y="640919"/>
                  </a:lnTo>
                  <a:lnTo>
                    <a:pt x="1793896" y="597198"/>
                  </a:lnTo>
                  <a:lnTo>
                    <a:pt x="1774973" y="558146"/>
                  </a:lnTo>
                  <a:lnTo>
                    <a:pt x="1748652" y="523737"/>
                  </a:lnTo>
                  <a:lnTo>
                    <a:pt x="1716874" y="495663"/>
                  </a:lnTo>
                  <a:lnTo>
                    <a:pt x="1681532" y="475625"/>
                  </a:lnTo>
                  <a:lnTo>
                    <a:pt x="1642640" y="463610"/>
                  </a:lnTo>
                  <a:lnTo>
                    <a:pt x="1600215" y="459607"/>
                  </a:lnTo>
                  <a:close/>
                </a:path>
                <a:path w="6729730" h="1587500">
                  <a:moveTo>
                    <a:pt x="3865001" y="330311"/>
                  </a:moveTo>
                  <a:lnTo>
                    <a:pt x="4081652" y="330311"/>
                  </a:lnTo>
                  <a:lnTo>
                    <a:pt x="4081652" y="942319"/>
                  </a:lnTo>
                  <a:lnTo>
                    <a:pt x="4084460" y="988640"/>
                  </a:lnTo>
                  <a:lnTo>
                    <a:pt x="4092865" y="1026242"/>
                  </a:lnTo>
                  <a:lnTo>
                    <a:pt x="4126367" y="1075303"/>
                  </a:lnTo>
                  <a:lnTo>
                    <a:pt x="4170524" y="1099008"/>
                  </a:lnTo>
                  <a:lnTo>
                    <a:pt x="4213722" y="1106917"/>
                  </a:lnTo>
                  <a:lnTo>
                    <a:pt x="4248360" y="1103057"/>
                  </a:lnTo>
                  <a:lnTo>
                    <a:pt x="4318572" y="1072142"/>
                  </a:lnTo>
                  <a:lnTo>
                    <a:pt x="4354205" y="1045067"/>
                  </a:lnTo>
                  <a:lnTo>
                    <a:pt x="4393989" y="988262"/>
                  </a:lnTo>
                  <a:lnTo>
                    <a:pt x="4407918" y="948206"/>
                  </a:lnTo>
                  <a:lnTo>
                    <a:pt x="4417869" y="900380"/>
                  </a:lnTo>
                  <a:lnTo>
                    <a:pt x="4423841" y="844783"/>
                  </a:lnTo>
                  <a:lnTo>
                    <a:pt x="4425833" y="781415"/>
                  </a:lnTo>
                  <a:lnTo>
                    <a:pt x="4425833" y="330311"/>
                  </a:lnTo>
                  <a:lnTo>
                    <a:pt x="4637912" y="330311"/>
                  </a:lnTo>
                  <a:lnTo>
                    <a:pt x="4637912" y="1269735"/>
                  </a:lnTo>
                  <a:lnTo>
                    <a:pt x="4440676" y="1269735"/>
                  </a:lnTo>
                  <a:lnTo>
                    <a:pt x="4440676" y="1066921"/>
                  </a:lnTo>
                  <a:lnTo>
                    <a:pt x="4418578" y="1119026"/>
                  </a:lnTo>
                  <a:lnTo>
                    <a:pt x="4392197" y="1164189"/>
                  </a:lnTo>
                  <a:lnTo>
                    <a:pt x="4361534" y="1202409"/>
                  </a:lnTo>
                  <a:lnTo>
                    <a:pt x="4326590" y="1233684"/>
                  </a:lnTo>
                  <a:lnTo>
                    <a:pt x="4287365" y="1258012"/>
                  </a:lnTo>
                  <a:lnTo>
                    <a:pt x="4243860" y="1275392"/>
                  </a:lnTo>
                  <a:lnTo>
                    <a:pt x="4196077" y="1285821"/>
                  </a:lnTo>
                  <a:lnTo>
                    <a:pt x="4144014" y="1289297"/>
                  </a:lnTo>
                  <a:lnTo>
                    <a:pt x="4094792" y="1286112"/>
                  </a:lnTo>
                  <a:lnTo>
                    <a:pt x="4049823" y="1276562"/>
                  </a:lnTo>
                  <a:lnTo>
                    <a:pt x="4009095" y="1260653"/>
                  </a:lnTo>
                  <a:lnTo>
                    <a:pt x="3972597" y="1238393"/>
                  </a:lnTo>
                  <a:lnTo>
                    <a:pt x="3940317" y="1209787"/>
                  </a:lnTo>
                  <a:lnTo>
                    <a:pt x="3913218" y="1175440"/>
                  </a:lnTo>
                  <a:lnTo>
                    <a:pt x="3892132" y="1136086"/>
                  </a:lnTo>
                  <a:lnTo>
                    <a:pt x="3877063" y="1091719"/>
                  </a:lnTo>
                  <a:lnTo>
                    <a:pt x="3868017" y="1042332"/>
                  </a:lnTo>
                  <a:lnTo>
                    <a:pt x="3865001" y="987917"/>
                  </a:lnTo>
                  <a:lnTo>
                    <a:pt x="3865001" y="330311"/>
                  </a:lnTo>
                  <a:close/>
                </a:path>
                <a:path w="6729730" h="1587500">
                  <a:moveTo>
                    <a:pt x="6308978" y="310743"/>
                  </a:moveTo>
                  <a:lnTo>
                    <a:pt x="6364537" y="313552"/>
                  </a:lnTo>
                  <a:lnTo>
                    <a:pt x="6416365" y="321979"/>
                  </a:lnTo>
                  <a:lnTo>
                    <a:pt x="6464466" y="336025"/>
                  </a:lnTo>
                  <a:lnTo>
                    <a:pt x="6508840" y="355691"/>
                  </a:lnTo>
                  <a:lnTo>
                    <a:pt x="6549491" y="380978"/>
                  </a:lnTo>
                  <a:lnTo>
                    <a:pt x="6586421" y="411888"/>
                  </a:lnTo>
                  <a:lnTo>
                    <a:pt x="6619631" y="448421"/>
                  </a:lnTo>
                  <a:lnTo>
                    <a:pt x="6645353" y="484030"/>
                  </a:lnTo>
                  <a:lnTo>
                    <a:pt x="6667656" y="522091"/>
                  </a:lnTo>
                  <a:lnTo>
                    <a:pt x="6686535" y="562603"/>
                  </a:lnTo>
                  <a:lnTo>
                    <a:pt x="6701987" y="605565"/>
                  </a:lnTo>
                  <a:lnTo>
                    <a:pt x="6714011" y="650974"/>
                  </a:lnTo>
                  <a:lnTo>
                    <a:pt x="6722603" y="698828"/>
                  </a:lnTo>
                  <a:lnTo>
                    <a:pt x="6727761" y="749127"/>
                  </a:lnTo>
                  <a:lnTo>
                    <a:pt x="6729480" y="801867"/>
                  </a:lnTo>
                  <a:lnTo>
                    <a:pt x="6728475" y="826007"/>
                  </a:lnTo>
                  <a:lnTo>
                    <a:pt x="6083945" y="826007"/>
                  </a:lnTo>
                  <a:lnTo>
                    <a:pt x="6085066" y="871526"/>
                  </a:lnTo>
                  <a:lnTo>
                    <a:pt x="6088437" y="912293"/>
                  </a:lnTo>
                  <a:lnTo>
                    <a:pt x="6101958" y="979535"/>
                  </a:lnTo>
                  <a:lnTo>
                    <a:pt x="6129127" y="1033481"/>
                  </a:lnTo>
                  <a:lnTo>
                    <a:pt x="6174104" y="1079997"/>
                  </a:lnTo>
                  <a:lnTo>
                    <a:pt x="6234775" y="1112065"/>
                  </a:lnTo>
                  <a:lnTo>
                    <a:pt x="6308978" y="1122800"/>
                  </a:lnTo>
                  <a:lnTo>
                    <a:pt x="6358533" y="1118557"/>
                  </a:lnTo>
                  <a:lnTo>
                    <a:pt x="6402407" y="1105831"/>
                  </a:lnTo>
                  <a:lnTo>
                    <a:pt x="6440599" y="1084631"/>
                  </a:lnTo>
                  <a:lnTo>
                    <a:pt x="6473105" y="1054965"/>
                  </a:lnTo>
                  <a:lnTo>
                    <a:pt x="6499926" y="1016842"/>
                  </a:lnTo>
                  <a:lnTo>
                    <a:pt x="6521058" y="970269"/>
                  </a:lnTo>
                  <a:lnTo>
                    <a:pt x="6712716" y="996299"/>
                  </a:lnTo>
                  <a:lnTo>
                    <a:pt x="6694970" y="1045487"/>
                  </a:lnTo>
                  <a:lnTo>
                    <a:pt x="6671600" y="1091086"/>
                  </a:lnTo>
                  <a:lnTo>
                    <a:pt x="6642585" y="1133110"/>
                  </a:lnTo>
                  <a:lnTo>
                    <a:pt x="6607905" y="1171573"/>
                  </a:lnTo>
                  <a:lnTo>
                    <a:pt x="6567540" y="1206489"/>
                  </a:lnTo>
                  <a:lnTo>
                    <a:pt x="6530071" y="1231760"/>
                  </a:lnTo>
                  <a:lnTo>
                    <a:pt x="6489540" y="1252453"/>
                  </a:lnTo>
                  <a:lnTo>
                    <a:pt x="6445952" y="1268561"/>
                  </a:lnTo>
                  <a:lnTo>
                    <a:pt x="6399313" y="1280076"/>
                  </a:lnTo>
                  <a:lnTo>
                    <a:pt x="6349630" y="1286991"/>
                  </a:lnTo>
                  <a:lnTo>
                    <a:pt x="6296908" y="1289297"/>
                  </a:lnTo>
                  <a:lnTo>
                    <a:pt x="6242628" y="1286622"/>
                  </a:lnTo>
                  <a:lnTo>
                    <a:pt x="6191473" y="1278594"/>
                  </a:lnTo>
                  <a:lnTo>
                    <a:pt x="6143439" y="1265212"/>
                  </a:lnTo>
                  <a:lnTo>
                    <a:pt x="6098526" y="1246473"/>
                  </a:lnTo>
                  <a:lnTo>
                    <a:pt x="6056729" y="1222377"/>
                  </a:lnTo>
                  <a:lnTo>
                    <a:pt x="6018047" y="1192920"/>
                  </a:lnTo>
                  <a:lnTo>
                    <a:pt x="5982477" y="1158102"/>
                  </a:lnTo>
                  <a:lnTo>
                    <a:pt x="5954566" y="1123879"/>
                  </a:lnTo>
                  <a:lnTo>
                    <a:pt x="5930382" y="1086739"/>
                  </a:lnTo>
                  <a:lnTo>
                    <a:pt x="5909924" y="1046684"/>
                  </a:lnTo>
                  <a:lnTo>
                    <a:pt x="5893189" y="1003715"/>
                  </a:lnTo>
                  <a:lnTo>
                    <a:pt x="5880177" y="957836"/>
                  </a:lnTo>
                  <a:lnTo>
                    <a:pt x="5870884" y="909048"/>
                  </a:lnTo>
                  <a:lnTo>
                    <a:pt x="5865310" y="857352"/>
                  </a:lnTo>
                  <a:lnTo>
                    <a:pt x="5863452" y="802751"/>
                  </a:lnTo>
                  <a:lnTo>
                    <a:pt x="5865328" y="750659"/>
                  </a:lnTo>
                  <a:lnTo>
                    <a:pt x="5870956" y="700862"/>
                  </a:lnTo>
                  <a:lnTo>
                    <a:pt x="5880334" y="653359"/>
                  </a:lnTo>
                  <a:lnTo>
                    <a:pt x="5893464" y="608148"/>
                  </a:lnTo>
                  <a:lnTo>
                    <a:pt x="5910343" y="565227"/>
                  </a:lnTo>
                  <a:lnTo>
                    <a:pt x="5930974" y="524595"/>
                  </a:lnTo>
                  <a:lnTo>
                    <a:pt x="5955353" y="486250"/>
                  </a:lnTo>
                  <a:lnTo>
                    <a:pt x="5983482" y="450189"/>
                  </a:lnTo>
                  <a:lnTo>
                    <a:pt x="6019476" y="413193"/>
                  </a:lnTo>
                  <a:lnTo>
                    <a:pt x="6058977" y="381889"/>
                  </a:lnTo>
                  <a:lnTo>
                    <a:pt x="6101983" y="356276"/>
                  </a:lnTo>
                  <a:lnTo>
                    <a:pt x="6148490" y="336356"/>
                  </a:lnTo>
                  <a:lnTo>
                    <a:pt x="6198494" y="322126"/>
                  </a:lnTo>
                  <a:lnTo>
                    <a:pt x="6251991" y="313589"/>
                  </a:lnTo>
                  <a:lnTo>
                    <a:pt x="6308978" y="310743"/>
                  </a:lnTo>
                  <a:close/>
                </a:path>
                <a:path w="6729730" h="1587500">
                  <a:moveTo>
                    <a:pt x="5370194" y="310743"/>
                  </a:moveTo>
                  <a:lnTo>
                    <a:pt x="5418275" y="313870"/>
                  </a:lnTo>
                  <a:lnTo>
                    <a:pt x="5463477" y="323248"/>
                  </a:lnTo>
                  <a:lnTo>
                    <a:pt x="5505809" y="338875"/>
                  </a:lnTo>
                  <a:lnTo>
                    <a:pt x="5545283" y="360748"/>
                  </a:lnTo>
                  <a:lnTo>
                    <a:pt x="5581908" y="388863"/>
                  </a:lnTo>
                  <a:lnTo>
                    <a:pt x="5608748" y="418175"/>
                  </a:lnTo>
                  <a:lnTo>
                    <a:pt x="5630714" y="454054"/>
                  </a:lnTo>
                  <a:lnTo>
                    <a:pt x="5647802" y="496503"/>
                  </a:lnTo>
                  <a:lnTo>
                    <a:pt x="5660012" y="545526"/>
                  </a:lnTo>
                  <a:lnTo>
                    <a:pt x="5667339" y="601125"/>
                  </a:lnTo>
                  <a:lnTo>
                    <a:pt x="5669782" y="663305"/>
                  </a:lnTo>
                  <a:lnTo>
                    <a:pt x="5669782" y="1269735"/>
                  </a:lnTo>
                  <a:lnTo>
                    <a:pt x="5457702" y="1269735"/>
                  </a:lnTo>
                  <a:lnTo>
                    <a:pt x="5457702" y="682751"/>
                  </a:lnTo>
                  <a:lnTo>
                    <a:pt x="5455032" y="639138"/>
                  </a:lnTo>
                  <a:lnTo>
                    <a:pt x="5447015" y="601282"/>
                  </a:lnTo>
                  <a:lnTo>
                    <a:pt x="5414909" y="542787"/>
                  </a:lnTo>
                  <a:lnTo>
                    <a:pt x="5367653" y="507571"/>
                  </a:lnTo>
                  <a:lnTo>
                    <a:pt x="5311642" y="495787"/>
                  </a:lnTo>
                  <a:lnTo>
                    <a:pt x="5271518" y="500334"/>
                  </a:lnTo>
                  <a:lnTo>
                    <a:pt x="5233972" y="513968"/>
                  </a:lnTo>
                  <a:lnTo>
                    <a:pt x="5198974" y="536678"/>
                  </a:lnTo>
                  <a:lnTo>
                    <a:pt x="5166497" y="568451"/>
                  </a:lnTo>
                  <a:lnTo>
                    <a:pt x="5144071" y="600359"/>
                  </a:lnTo>
                  <a:lnTo>
                    <a:pt x="5126641" y="638176"/>
                  </a:lnTo>
                  <a:lnTo>
                    <a:pt x="5114200" y="681893"/>
                  </a:lnTo>
                  <a:lnTo>
                    <a:pt x="5106741" y="731501"/>
                  </a:lnTo>
                  <a:lnTo>
                    <a:pt x="5104256" y="786993"/>
                  </a:lnTo>
                  <a:lnTo>
                    <a:pt x="5104256" y="1269735"/>
                  </a:lnTo>
                  <a:lnTo>
                    <a:pt x="4892177" y="1269735"/>
                  </a:lnTo>
                  <a:lnTo>
                    <a:pt x="4892177" y="330311"/>
                  </a:lnTo>
                  <a:lnTo>
                    <a:pt x="5085603" y="330311"/>
                  </a:lnTo>
                  <a:lnTo>
                    <a:pt x="5085603" y="547877"/>
                  </a:lnTo>
                  <a:lnTo>
                    <a:pt x="5112218" y="492287"/>
                  </a:lnTo>
                  <a:lnTo>
                    <a:pt x="5141403" y="444114"/>
                  </a:lnTo>
                  <a:lnTo>
                    <a:pt x="5173152" y="403356"/>
                  </a:lnTo>
                  <a:lnTo>
                    <a:pt x="5207462" y="370011"/>
                  </a:lnTo>
                  <a:lnTo>
                    <a:pt x="5244325" y="344079"/>
                  </a:lnTo>
                  <a:lnTo>
                    <a:pt x="5283739" y="325558"/>
                  </a:lnTo>
                  <a:lnTo>
                    <a:pt x="5325697" y="314447"/>
                  </a:lnTo>
                  <a:lnTo>
                    <a:pt x="5370194" y="310743"/>
                  </a:lnTo>
                  <a:close/>
                </a:path>
                <a:path w="6729730" h="1587500">
                  <a:moveTo>
                    <a:pt x="2715386" y="310743"/>
                  </a:moveTo>
                  <a:lnTo>
                    <a:pt x="2765704" y="314513"/>
                  </a:lnTo>
                  <a:lnTo>
                    <a:pt x="2812510" y="325824"/>
                  </a:lnTo>
                  <a:lnTo>
                    <a:pt x="2855808" y="344679"/>
                  </a:lnTo>
                  <a:lnTo>
                    <a:pt x="2895600" y="371080"/>
                  </a:lnTo>
                  <a:lnTo>
                    <a:pt x="2931890" y="405030"/>
                  </a:lnTo>
                  <a:lnTo>
                    <a:pt x="2964682" y="446531"/>
                  </a:lnTo>
                  <a:lnTo>
                    <a:pt x="2989353" y="486869"/>
                  </a:lnTo>
                  <a:lnTo>
                    <a:pt x="3010225" y="530287"/>
                  </a:lnTo>
                  <a:lnTo>
                    <a:pt x="3027299" y="576782"/>
                  </a:lnTo>
                  <a:lnTo>
                    <a:pt x="3040578" y="626352"/>
                  </a:lnTo>
                  <a:lnTo>
                    <a:pt x="3050061" y="678995"/>
                  </a:lnTo>
                  <a:lnTo>
                    <a:pt x="3055750" y="734707"/>
                  </a:lnTo>
                  <a:lnTo>
                    <a:pt x="3057646" y="793485"/>
                  </a:lnTo>
                  <a:lnTo>
                    <a:pt x="3055834" y="849570"/>
                  </a:lnTo>
                  <a:lnTo>
                    <a:pt x="3050396" y="903523"/>
                  </a:lnTo>
                  <a:lnTo>
                    <a:pt x="3041331" y="955347"/>
                  </a:lnTo>
                  <a:lnTo>
                    <a:pt x="3028637" y="1005039"/>
                  </a:lnTo>
                  <a:lnTo>
                    <a:pt x="3012313" y="1052602"/>
                  </a:lnTo>
                  <a:lnTo>
                    <a:pt x="2992357" y="1098035"/>
                  </a:lnTo>
                  <a:lnTo>
                    <a:pt x="2968767" y="1141338"/>
                  </a:lnTo>
                  <a:lnTo>
                    <a:pt x="2941625" y="1180605"/>
                  </a:lnTo>
                  <a:lnTo>
                    <a:pt x="2910936" y="1213825"/>
                  </a:lnTo>
                  <a:lnTo>
                    <a:pt x="2876698" y="1241001"/>
                  </a:lnTo>
                  <a:lnTo>
                    <a:pt x="2838907" y="1262134"/>
                  </a:lnTo>
                  <a:lnTo>
                    <a:pt x="2797561" y="1277226"/>
                  </a:lnTo>
                  <a:lnTo>
                    <a:pt x="2752660" y="1286280"/>
                  </a:lnTo>
                  <a:lnTo>
                    <a:pt x="2704200" y="1289297"/>
                  </a:lnTo>
                  <a:lnTo>
                    <a:pt x="2654421" y="1286219"/>
                  </a:lnTo>
                  <a:lnTo>
                    <a:pt x="2608700" y="1276984"/>
                  </a:lnTo>
                  <a:lnTo>
                    <a:pt x="2567035" y="1261595"/>
                  </a:lnTo>
                  <a:lnTo>
                    <a:pt x="2529427" y="1240054"/>
                  </a:lnTo>
                  <a:lnTo>
                    <a:pt x="2495876" y="1212363"/>
                  </a:lnTo>
                  <a:lnTo>
                    <a:pt x="2466382" y="1178525"/>
                  </a:lnTo>
                  <a:lnTo>
                    <a:pt x="2440945" y="1138540"/>
                  </a:lnTo>
                  <a:lnTo>
                    <a:pt x="2440945" y="1586977"/>
                  </a:lnTo>
                  <a:lnTo>
                    <a:pt x="2225177" y="1586977"/>
                  </a:lnTo>
                  <a:lnTo>
                    <a:pt x="2225177" y="330311"/>
                  </a:lnTo>
                  <a:lnTo>
                    <a:pt x="2427869" y="330311"/>
                  </a:lnTo>
                  <a:lnTo>
                    <a:pt x="2427869" y="494019"/>
                  </a:lnTo>
                  <a:lnTo>
                    <a:pt x="2457666" y="445401"/>
                  </a:lnTo>
                  <a:lnTo>
                    <a:pt x="2491227" y="404260"/>
                  </a:lnTo>
                  <a:lnTo>
                    <a:pt x="2528549" y="370597"/>
                  </a:lnTo>
                  <a:lnTo>
                    <a:pt x="2569628" y="344412"/>
                  </a:lnTo>
                  <a:lnTo>
                    <a:pt x="2614463" y="325708"/>
                  </a:lnTo>
                  <a:lnTo>
                    <a:pt x="2663050" y="314484"/>
                  </a:lnTo>
                  <a:lnTo>
                    <a:pt x="2715386" y="310743"/>
                  </a:lnTo>
                  <a:close/>
                </a:path>
                <a:path w="6729730" h="1587500">
                  <a:moveTo>
                    <a:pt x="1610486" y="310743"/>
                  </a:moveTo>
                  <a:lnTo>
                    <a:pt x="1666045" y="313552"/>
                  </a:lnTo>
                  <a:lnTo>
                    <a:pt x="1717873" y="321979"/>
                  </a:lnTo>
                  <a:lnTo>
                    <a:pt x="1765974" y="336025"/>
                  </a:lnTo>
                  <a:lnTo>
                    <a:pt x="1810349" y="355691"/>
                  </a:lnTo>
                  <a:lnTo>
                    <a:pt x="1850999" y="380978"/>
                  </a:lnTo>
                  <a:lnTo>
                    <a:pt x="1887929" y="411888"/>
                  </a:lnTo>
                  <a:lnTo>
                    <a:pt x="1921139" y="448421"/>
                  </a:lnTo>
                  <a:lnTo>
                    <a:pt x="1946861" y="484030"/>
                  </a:lnTo>
                  <a:lnTo>
                    <a:pt x="1969164" y="522091"/>
                  </a:lnTo>
                  <a:lnTo>
                    <a:pt x="1988043" y="562603"/>
                  </a:lnTo>
                  <a:lnTo>
                    <a:pt x="2003496" y="605565"/>
                  </a:lnTo>
                  <a:lnTo>
                    <a:pt x="2015519" y="650974"/>
                  </a:lnTo>
                  <a:lnTo>
                    <a:pt x="2024111" y="698828"/>
                  </a:lnTo>
                  <a:lnTo>
                    <a:pt x="2029269" y="749127"/>
                  </a:lnTo>
                  <a:lnTo>
                    <a:pt x="2030989" y="801867"/>
                  </a:lnTo>
                  <a:lnTo>
                    <a:pt x="2029983" y="826007"/>
                  </a:lnTo>
                  <a:lnTo>
                    <a:pt x="1385453" y="826007"/>
                  </a:lnTo>
                  <a:lnTo>
                    <a:pt x="1386574" y="871526"/>
                  </a:lnTo>
                  <a:lnTo>
                    <a:pt x="1389945" y="912293"/>
                  </a:lnTo>
                  <a:lnTo>
                    <a:pt x="1403466" y="979535"/>
                  </a:lnTo>
                  <a:lnTo>
                    <a:pt x="1430635" y="1033481"/>
                  </a:lnTo>
                  <a:lnTo>
                    <a:pt x="1475612" y="1079997"/>
                  </a:lnTo>
                  <a:lnTo>
                    <a:pt x="1536283" y="1112065"/>
                  </a:lnTo>
                  <a:lnTo>
                    <a:pt x="1610486" y="1122800"/>
                  </a:lnTo>
                  <a:lnTo>
                    <a:pt x="1660042" y="1118557"/>
                  </a:lnTo>
                  <a:lnTo>
                    <a:pt x="1703916" y="1105831"/>
                  </a:lnTo>
                  <a:lnTo>
                    <a:pt x="1742107" y="1084631"/>
                  </a:lnTo>
                  <a:lnTo>
                    <a:pt x="1774613" y="1054965"/>
                  </a:lnTo>
                  <a:lnTo>
                    <a:pt x="1801434" y="1016842"/>
                  </a:lnTo>
                  <a:lnTo>
                    <a:pt x="1822566" y="970269"/>
                  </a:lnTo>
                  <a:lnTo>
                    <a:pt x="2014225" y="996299"/>
                  </a:lnTo>
                  <a:lnTo>
                    <a:pt x="1996478" y="1045487"/>
                  </a:lnTo>
                  <a:lnTo>
                    <a:pt x="1973108" y="1091086"/>
                  </a:lnTo>
                  <a:lnTo>
                    <a:pt x="1944093" y="1133110"/>
                  </a:lnTo>
                  <a:lnTo>
                    <a:pt x="1909413" y="1171573"/>
                  </a:lnTo>
                  <a:lnTo>
                    <a:pt x="1869048" y="1206489"/>
                  </a:lnTo>
                  <a:lnTo>
                    <a:pt x="1831579" y="1231760"/>
                  </a:lnTo>
                  <a:lnTo>
                    <a:pt x="1791048" y="1252453"/>
                  </a:lnTo>
                  <a:lnTo>
                    <a:pt x="1747460" y="1268561"/>
                  </a:lnTo>
                  <a:lnTo>
                    <a:pt x="1700821" y="1280076"/>
                  </a:lnTo>
                  <a:lnTo>
                    <a:pt x="1651138" y="1286991"/>
                  </a:lnTo>
                  <a:lnTo>
                    <a:pt x="1598416" y="1289297"/>
                  </a:lnTo>
                  <a:lnTo>
                    <a:pt x="1544136" y="1286622"/>
                  </a:lnTo>
                  <a:lnTo>
                    <a:pt x="1492981" y="1278594"/>
                  </a:lnTo>
                  <a:lnTo>
                    <a:pt x="1444948" y="1265212"/>
                  </a:lnTo>
                  <a:lnTo>
                    <a:pt x="1400034" y="1246473"/>
                  </a:lnTo>
                  <a:lnTo>
                    <a:pt x="1358238" y="1222377"/>
                  </a:lnTo>
                  <a:lnTo>
                    <a:pt x="1319555" y="1192920"/>
                  </a:lnTo>
                  <a:lnTo>
                    <a:pt x="1283985" y="1158102"/>
                  </a:lnTo>
                  <a:lnTo>
                    <a:pt x="1256074" y="1123879"/>
                  </a:lnTo>
                  <a:lnTo>
                    <a:pt x="1231890" y="1086739"/>
                  </a:lnTo>
                  <a:lnTo>
                    <a:pt x="1211432" y="1046684"/>
                  </a:lnTo>
                  <a:lnTo>
                    <a:pt x="1194697" y="1003715"/>
                  </a:lnTo>
                  <a:lnTo>
                    <a:pt x="1181685" y="957836"/>
                  </a:lnTo>
                  <a:lnTo>
                    <a:pt x="1172392" y="909048"/>
                  </a:lnTo>
                  <a:lnTo>
                    <a:pt x="1166818" y="857352"/>
                  </a:lnTo>
                  <a:lnTo>
                    <a:pt x="1164960" y="802751"/>
                  </a:lnTo>
                  <a:lnTo>
                    <a:pt x="1166836" y="750659"/>
                  </a:lnTo>
                  <a:lnTo>
                    <a:pt x="1172464" y="700862"/>
                  </a:lnTo>
                  <a:lnTo>
                    <a:pt x="1181842" y="653359"/>
                  </a:lnTo>
                  <a:lnTo>
                    <a:pt x="1194972" y="608148"/>
                  </a:lnTo>
                  <a:lnTo>
                    <a:pt x="1211852" y="565227"/>
                  </a:lnTo>
                  <a:lnTo>
                    <a:pt x="1232482" y="524595"/>
                  </a:lnTo>
                  <a:lnTo>
                    <a:pt x="1256861" y="486250"/>
                  </a:lnTo>
                  <a:lnTo>
                    <a:pt x="1284991" y="450189"/>
                  </a:lnTo>
                  <a:lnTo>
                    <a:pt x="1320984" y="413193"/>
                  </a:lnTo>
                  <a:lnTo>
                    <a:pt x="1360485" y="381889"/>
                  </a:lnTo>
                  <a:lnTo>
                    <a:pt x="1403491" y="356276"/>
                  </a:lnTo>
                  <a:lnTo>
                    <a:pt x="1449998" y="336356"/>
                  </a:lnTo>
                  <a:lnTo>
                    <a:pt x="1500002" y="322126"/>
                  </a:lnTo>
                  <a:lnTo>
                    <a:pt x="1553499" y="313589"/>
                  </a:lnTo>
                  <a:lnTo>
                    <a:pt x="1610486" y="310743"/>
                  </a:lnTo>
                  <a:close/>
                </a:path>
                <a:path w="6729730" h="1587500">
                  <a:moveTo>
                    <a:pt x="3479672" y="69829"/>
                  </a:moveTo>
                  <a:lnTo>
                    <a:pt x="3479672" y="330311"/>
                  </a:lnTo>
                  <a:lnTo>
                    <a:pt x="3668405" y="330311"/>
                  </a:lnTo>
                  <a:lnTo>
                    <a:pt x="3668405" y="494903"/>
                  </a:lnTo>
                  <a:lnTo>
                    <a:pt x="3479672" y="494903"/>
                  </a:lnTo>
                  <a:lnTo>
                    <a:pt x="3479672" y="953505"/>
                  </a:lnTo>
                  <a:lnTo>
                    <a:pt x="3481673" y="994173"/>
                  </a:lnTo>
                  <a:lnTo>
                    <a:pt x="3497675" y="1054374"/>
                  </a:lnTo>
                  <a:lnTo>
                    <a:pt x="3531323" y="1087975"/>
                  </a:lnTo>
                  <a:lnTo>
                    <a:pt x="3592001" y="1104033"/>
                  </a:lnTo>
                  <a:lnTo>
                    <a:pt x="3633078" y="1106036"/>
                  </a:lnTo>
                  <a:lnTo>
                    <a:pt x="3645824" y="1105916"/>
                  </a:lnTo>
                  <a:lnTo>
                    <a:pt x="3658918" y="1105558"/>
                  </a:lnTo>
                  <a:lnTo>
                    <a:pt x="3672366" y="1104964"/>
                  </a:lnTo>
                  <a:lnTo>
                    <a:pt x="3686174" y="1104137"/>
                  </a:lnTo>
                  <a:lnTo>
                    <a:pt x="3686174" y="1269735"/>
                  </a:lnTo>
                  <a:lnTo>
                    <a:pt x="3641357" y="1278661"/>
                  </a:lnTo>
                  <a:lnTo>
                    <a:pt x="3601932" y="1285051"/>
                  </a:lnTo>
                  <a:lnTo>
                    <a:pt x="3567861" y="1288894"/>
                  </a:lnTo>
                  <a:lnTo>
                    <a:pt x="3539108" y="1290178"/>
                  </a:lnTo>
                  <a:lnTo>
                    <a:pt x="3497842" y="1288060"/>
                  </a:lnTo>
                  <a:lnTo>
                    <a:pt x="3459590" y="1281703"/>
                  </a:lnTo>
                  <a:lnTo>
                    <a:pt x="3392164" y="1256269"/>
                  </a:lnTo>
                  <a:lnTo>
                    <a:pt x="3339038" y="1216014"/>
                  </a:lnTo>
                  <a:lnTo>
                    <a:pt x="3302370" y="1163186"/>
                  </a:lnTo>
                  <a:lnTo>
                    <a:pt x="3281126" y="1088203"/>
                  </a:lnTo>
                  <a:lnTo>
                    <a:pt x="3275821" y="1038750"/>
                  </a:lnTo>
                  <a:lnTo>
                    <a:pt x="3274054" y="981303"/>
                  </a:lnTo>
                  <a:lnTo>
                    <a:pt x="3274054" y="494903"/>
                  </a:lnTo>
                  <a:lnTo>
                    <a:pt x="3156828" y="494903"/>
                  </a:lnTo>
                  <a:lnTo>
                    <a:pt x="3156828" y="330311"/>
                  </a:lnTo>
                  <a:lnTo>
                    <a:pt x="3286124" y="330311"/>
                  </a:lnTo>
                  <a:lnTo>
                    <a:pt x="3305693" y="85587"/>
                  </a:lnTo>
                  <a:lnTo>
                    <a:pt x="3479672" y="69829"/>
                  </a:lnTo>
                  <a:close/>
                </a:path>
                <a:path w="6729730" h="1587500">
                  <a:moveTo>
                    <a:pt x="0" y="0"/>
                  </a:moveTo>
                  <a:lnTo>
                    <a:pt x="252983" y="0"/>
                  </a:lnTo>
                  <a:lnTo>
                    <a:pt x="697610" y="747887"/>
                  </a:lnTo>
                  <a:lnTo>
                    <a:pt x="704751" y="759934"/>
                  </a:lnTo>
                  <a:lnTo>
                    <a:pt x="720627" y="786749"/>
                  </a:lnTo>
                  <a:lnTo>
                    <a:pt x="745218" y="828332"/>
                  </a:lnTo>
                  <a:lnTo>
                    <a:pt x="778504" y="884681"/>
                  </a:lnTo>
                  <a:lnTo>
                    <a:pt x="778504" y="0"/>
                  </a:lnTo>
                  <a:lnTo>
                    <a:pt x="958976" y="0"/>
                  </a:lnTo>
                  <a:lnTo>
                    <a:pt x="958976" y="1269735"/>
                  </a:lnTo>
                  <a:lnTo>
                    <a:pt x="736716" y="1269735"/>
                  </a:lnTo>
                  <a:lnTo>
                    <a:pt x="254888" y="458571"/>
                  </a:lnTo>
                  <a:lnTo>
                    <a:pt x="248411" y="447863"/>
                  </a:lnTo>
                  <a:lnTo>
                    <a:pt x="218562" y="398129"/>
                  </a:lnTo>
                  <a:lnTo>
                    <a:pt x="195030" y="358246"/>
                  </a:lnTo>
                  <a:lnTo>
                    <a:pt x="184154" y="339577"/>
                  </a:lnTo>
                  <a:lnTo>
                    <a:pt x="184154" y="1269735"/>
                  </a:lnTo>
                  <a:lnTo>
                    <a:pt x="0" y="1269735"/>
                  </a:lnTo>
                  <a:lnTo>
                    <a:pt x="0" y="0"/>
                  </a:lnTo>
                  <a:close/>
                </a:path>
                <a:path w="6729730" h="1587500">
                  <a:moveTo>
                    <a:pt x="2643758" y="484631"/>
                  </a:moveTo>
                  <a:lnTo>
                    <a:pt x="2602991" y="489226"/>
                  </a:lnTo>
                  <a:lnTo>
                    <a:pt x="2565448" y="503011"/>
                  </a:lnTo>
                  <a:lnTo>
                    <a:pt x="2531116" y="525985"/>
                  </a:lnTo>
                  <a:lnTo>
                    <a:pt x="2499984" y="558149"/>
                  </a:lnTo>
                  <a:lnTo>
                    <a:pt x="2474159" y="597749"/>
                  </a:lnTo>
                  <a:lnTo>
                    <a:pt x="2455708" y="643036"/>
                  </a:lnTo>
                  <a:lnTo>
                    <a:pt x="2444636" y="694015"/>
                  </a:lnTo>
                  <a:lnTo>
                    <a:pt x="2440945" y="750691"/>
                  </a:lnTo>
                  <a:lnTo>
                    <a:pt x="2440945" y="884681"/>
                  </a:lnTo>
                  <a:lnTo>
                    <a:pt x="2444756" y="933632"/>
                  </a:lnTo>
                  <a:lnTo>
                    <a:pt x="2456188" y="978217"/>
                  </a:lnTo>
                  <a:lnTo>
                    <a:pt x="2475239" y="1018447"/>
                  </a:lnTo>
                  <a:lnTo>
                    <a:pt x="2501905" y="1054333"/>
                  </a:lnTo>
                  <a:lnTo>
                    <a:pt x="2533211" y="1083838"/>
                  </a:lnTo>
                  <a:lnTo>
                    <a:pt x="2566187" y="1104914"/>
                  </a:lnTo>
                  <a:lnTo>
                    <a:pt x="2637144" y="1121776"/>
                  </a:lnTo>
                  <a:lnTo>
                    <a:pt x="2684491" y="1116228"/>
                  </a:lnTo>
                  <a:lnTo>
                    <a:pt x="2725003" y="1099584"/>
                  </a:lnTo>
                  <a:lnTo>
                    <a:pt x="2758702" y="1071841"/>
                  </a:lnTo>
                  <a:lnTo>
                    <a:pt x="2785612" y="1032997"/>
                  </a:lnTo>
                  <a:lnTo>
                    <a:pt x="2802485" y="995576"/>
                  </a:lnTo>
                  <a:lnTo>
                    <a:pt x="2815610" y="954310"/>
                  </a:lnTo>
                  <a:lnTo>
                    <a:pt x="2824987" y="909198"/>
                  </a:lnTo>
                  <a:lnTo>
                    <a:pt x="2830614" y="860242"/>
                  </a:lnTo>
                  <a:lnTo>
                    <a:pt x="2832491" y="807445"/>
                  </a:lnTo>
                  <a:lnTo>
                    <a:pt x="2830599" y="752282"/>
                  </a:lnTo>
                  <a:lnTo>
                    <a:pt x="2824921" y="701390"/>
                  </a:lnTo>
                  <a:lnTo>
                    <a:pt x="2815452" y="654774"/>
                  </a:lnTo>
                  <a:lnTo>
                    <a:pt x="2802188" y="612440"/>
                  </a:lnTo>
                  <a:lnTo>
                    <a:pt x="2785125" y="574395"/>
                  </a:lnTo>
                  <a:lnTo>
                    <a:pt x="2758493" y="535141"/>
                  </a:lnTo>
                  <a:lnTo>
                    <a:pt x="2726054" y="507088"/>
                  </a:lnTo>
                  <a:lnTo>
                    <a:pt x="2687810" y="490247"/>
                  </a:lnTo>
                  <a:lnTo>
                    <a:pt x="2643758" y="484631"/>
                  </a:lnTo>
                  <a:close/>
                </a:path>
                <a:path w="6729730" h="1587500">
                  <a:moveTo>
                    <a:pt x="6298707" y="459607"/>
                  </a:moveTo>
                  <a:lnTo>
                    <a:pt x="6256787" y="463347"/>
                  </a:lnTo>
                  <a:lnTo>
                    <a:pt x="6218491" y="474573"/>
                  </a:lnTo>
                  <a:lnTo>
                    <a:pt x="6183818" y="493297"/>
                  </a:lnTo>
                  <a:lnTo>
                    <a:pt x="6152768" y="519531"/>
                  </a:lnTo>
                  <a:lnTo>
                    <a:pt x="6126464" y="552642"/>
                  </a:lnTo>
                  <a:lnTo>
                    <a:pt x="6106218" y="591963"/>
                  </a:lnTo>
                  <a:lnTo>
                    <a:pt x="6092041" y="637519"/>
                  </a:lnTo>
                  <a:lnTo>
                    <a:pt x="6083945" y="689335"/>
                  </a:lnTo>
                  <a:lnTo>
                    <a:pt x="6507982" y="689335"/>
                  </a:lnTo>
                  <a:lnTo>
                    <a:pt x="6503898" y="640919"/>
                  </a:lnTo>
                  <a:lnTo>
                    <a:pt x="6492388" y="597198"/>
                  </a:lnTo>
                  <a:lnTo>
                    <a:pt x="6473465" y="558146"/>
                  </a:lnTo>
                  <a:lnTo>
                    <a:pt x="6447144" y="523737"/>
                  </a:lnTo>
                  <a:lnTo>
                    <a:pt x="6415365" y="495663"/>
                  </a:lnTo>
                  <a:lnTo>
                    <a:pt x="6380023" y="475625"/>
                  </a:lnTo>
                  <a:lnTo>
                    <a:pt x="6341132" y="463610"/>
                  </a:lnTo>
                  <a:lnTo>
                    <a:pt x="6298707" y="459607"/>
                  </a:lnTo>
                  <a:close/>
                </a:path>
                <a:path w="6729730" h="1587500">
                  <a:moveTo>
                    <a:pt x="1600215" y="459607"/>
                  </a:moveTo>
                  <a:lnTo>
                    <a:pt x="1558295" y="463347"/>
                  </a:lnTo>
                  <a:lnTo>
                    <a:pt x="1519999" y="474573"/>
                  </a:lnTo>
                  <a:lnTo>
                    <a:pt x="1485326" y="493297"/>
                  </a:lnTo>
                  <a:lnTo>
                    <a:pt x="1454276" y="519531"/>
                  </a:lnTo>
                  <a:lnTo>
                    <a:pt x="1427972" y="552642"/>
                  </a:lnTo>
                  <a:lnTo>
                    <a:pt x="1407726" y="591963"/>
                  </a:lnTo>
                  <a:lnTo>
                    <a:pt x="1393549" y="637519"/>
                  </a:lnTo>
                  <a:lnTo>
                    <a:pt x="1385453" y="689335"/>
                  </a:lnTo>
                  <a:lnTo>
                    <a:pt x="1809490" y="689335"/>
                  </a:lnTo>
                  <a:lnTo>
                    <a:pt x="1805407" y="640919"/>
                  </a:lnTo>
                  <a:lnTo>
                    <a:pt x="1793896" y="597198"/>
                  </a:lnTo>
                  <a:lnTo>
                    <a:pt x="1774973" y="558146"/>
                  </a:lnTo>
                  <a:lnTo>
                    <a:pt x="1748652" y="523737"/>
                  </a:lnTo>
                  <a:lnTo>
                    <a:pt x="1716874" y="495663"/>
                  </a:lnTo>
                  <a:lnTo>
                    <a:pt x="1681532" y="475625"/>
                  </a:lnTo>
                  <a:lnTo>
                    <a:pt x="1642640" y="463610"/>
                  </a:lnTo>
                  <a:lnTo>
                    <a:pt x="1600215" y="459607"/>
                  </a:lnTo>
                  <a:close/>
                </a:path>
                <a:path w="6729730" h="1587500">
                  <a:moveTo>
                    <a:pt x="3865001" y="330311"/>
                  </a:moveTo>
                  <a:lnTo>
                    <a:pt x="4081652" y="330311"/>
                  </a:lnTo>
                  <a:lnTo>
                    <a:pt x="4081652" y="942319"/>
                  </a:lnTo>
                  <a:lnTo>
                    <a:pt x="4084460" y="988640"/>
                  </a:lnTo>
                  <a:lnTo>
                    <a:pt x="4092865" y="1026242"/>
                  </a:lnTo>
                  <a:lnTo>
                    <a:pt x="4126367" y="1075303"/>
                  </a:lnTo>
                  <a:lnTo>
                    <a:pt x="4170524" y="1099008"/>
                  </a:lnTo>
                  <a:lnTo>
                    <a:pt x="4213722" y="1106917"/>
                  </a:lnTo>
                  <a:lnTo>
                    <a:pt x="4248360" y="1103057"/>
                  </a:lnTo>
                  <a:lnTo>
                    <a:pt x="4318572" y="1072142"/>
                  </a:lnTo>
                  <a:lnTo>
                    <a:pt x="4354205" y="1045067"/>
                  </a:lnTo>
                  <a:lnTo>
                    <a:pt x="4393989" y="988262"/>
                  </a:lnTo>
                  <a:lnTo>
                    <a:pt x="4407918" y="948206"/>
                  </a:lnTo>
                  <a:lnTo>
                    <a:pt x="4417869" y="900380"/>
                  </a:lnTo>
                  <a:lnTo>
                    <a:pt x="4423841" y="844783"/>
                  </a:lnTo>
                  <a:lnTo>
                    <a:pt x="4425833" y="781415"/>
                  </a:lnTo>
                  <a:lnTo>
                    <a:pt x="4425833" y="330311"/>
                  </a:lnTo>
                  <a:lnTo>
                    <a:pt x="4637912" y="330311"/>
                  </a:lnTo>
                  <a:lnTo>
                    <a:pt x="4637912" y="1269735"/>
                  </a:lnTo>
                  <a:lnTo>
                    <a:pt x="4440676" y="1269735"/>
                  </a:lnTo>
                  <a:lnTo>
                    <a:pt x="4440676" y="1066921"/>
                  </a:lnTo>
                  <a:lnTo>
                    <a:pt x="4418578" y="1119026"/>
                  </a:lnTo>
                  <a:lnTo>
                    <a:pt x="4392197" y="1164189"/>
                  </a:lnTo>
                  <a:lnTo>
                    <a:pt x="4361534" y="1202409"/>
                  </a:lnTo>
                  <a:lnTo>
                    <a:pt x="4326590" y="1233684"/>
                  </a:lnTo>
                  <a:lnTo>
                    <a:pt x="4287365" y="1258012"/>
                  </a:lnTo>
                  <a:lnTo>
                    <a:pt x="4243860" y="1275392"/>
                  </a:lnTo>
                  <a:lnTo>
                    <a:pt x="4196077" y="1285821"/>
                  </a:lnTo>
                  <a:lnTo>
                    <a:pt x="4144014" y="1289297"/>
                  </a:lnTo>
                  <a:lnTo>
                    <a:pt x="4094792" y="1286112"/>
                  </a:lnTo>
                  <a:lnTo>
                    <a:pt x="4049823" y="1276562"/>
                  </a:lnTo>
                  <a:lnTo>
                    <a:pt x="4009095" y="1260653"/>
                  </a:lnTo>
                  <a:lnTo>
                    <a:pt x="3972597" y="1238393"/>
                  </a:lnTo>
                  <a:lnTo>
                    <a:pt x="3940317" y="1209787"/>
                  </a:lnTo>
                  <a:lnTo>
                    <a:pt x="3913218" y="1175440"/>
                  </a:lnTo>
                  <a:lnTo>
                    <a:pt x="3892132" y="1136086"/>
                  </a:lnTo>
                  <a:lnTo>
                    <a:pt x="3877063" y="1091719"/>
                  </a:lnTo>
                  <a:lnTo>
                    <a:pt x="3868017" y="1042332"/>
                  </a:lnTo>
                  <a:lnTo>
                    <a:pt x="3865001" y="987917"/>
                  </a:lnTo>
                  <a:lnTo>
                    <a:pt x="3865001" y="330311"/>
                  </a:lnTo>
                  <a:close/>
                </a:path>
                <a:path w="6729730" h="1587500">
                  <a:moveTo>
                    <a:pt x="6308978" y="310743"/>
                  </a:moveTo>
                  <a:lnTo>
                    <a:pt x="6364537" y="313552"/>
                  </a:lnTo>
                  <a:lnTo>
                    <a:pt x="6416365" y="321979"/>
                  </a:lnTo>
                  <a:lnTo>
                    <a:pt x="6464466" y="336025"/>
                  </a:lnTo>
                  <a:lnTo>
                    <a:pt x="6508840" y="355691"/>
                  </a:lnTo>
                  <a:lnTo>
                    <a:pt x="6549491" y="380978"/>
                  </a:lnTo>
                  <a:lnTo>
                    <a:pt x="6586421" y="411888"/>
                  </a:lnTo>
                  <a:lnTo>
                    <a:pt x="6619631" y="448421"/>
                  </a:lnTo>
                  <a:lnTo>
                    <a:pt x="6645353" y="484030"/>
                  </a:lnTo>
                  <a:lnTo>
                    <a:pt x="6667656" y="522091"/>
                  </a:lnTo>
                  <a:lnTo>
                    <a:pt x="6686535" y="562603"/>
                  </a:lnTo>
                  <a:lnTo>
                    <a:pt x="6701987" y="605565"/>
                  </a:lnTo>
                  <a:lnTo>
                    <a:pt x="6714011" y="650974"/>
                  </a:lnTo>
                  <a:lnTo>
                    <a:pt x="6722603" y="698828"/>
                  </a:lnTo>
                  <a:lnTo>
                    <a:pt x="6727761" y="749127"/>
                  </a:lnTo>
                  <a:lnTo>
                    <a:pt x="6729480" y="801867"/>
                  </a:lnTo>
                  <a:lnTo>
                    <a:pt x="6728475" y="826007"/>
                  </a:lnTo>
                  <a:lnTo>
                    <a:pt x="6083945" y="826007"/>
                  </a:lnTo>
                  <a:lnTo>
                    <a:pt x="6085066" y="871526"/>
                  </a:lnTo>
                  <a:lnTo>
                    <a:pt x="6088437" y="912293"/>
                  </a:lnTo>
                  <a:lnTo>
                    <a:pt x="6101958" y="979535"/>
                  </a:lnTo>
                  <a:lnTo>
                    <a:pt x="6129127" y="1033481"/>
                  </a:lnTo>
                  <a:lnTo>
                    <a:pt x="6174104" y="1079997"/>
                  </a:lnTo>
                  <a:lnTo>
                    <a:pt x="6234775" y="1112065"/>
                  </a:lnTo>
                  <a:lnTo>
                    <a:pt x="6308978" y="1122800"/>
                  </a:lnTo>
                  <a:lnTo>
                    <a:pt x="6358533" y="1118557"/>
                  </a:lnTo>
                  <a:lnTo>
                    <a:pt x="6402407" y="1105831"/>
                  </a:lnTo>
                  <a:lnTo>
                    <a:pt x="6440599" y="1084631"/>
                  </a:lnTo>
                  <a:lnTo>
                    <a:pt x="6473105" y="1054965"/>
                  </a:lnTo>
                  <a:lnTo>
                    <a:pt x="6499926" y="1016842"/>
                  </a:lnTo>
                  <a:lnTo>
                    <a:pt x="6521058" y="970269"/>
                  </a:lnTo>
                  <a:lnTo>
                    <a:pt x="6712716" y="996299"/>
                  </a:lnTo>
                  <a:lnTo>
                    <a:pt x="6694970" y="1045487"/>
                  </a:lnTo>
                  <a:lnTo>
                    <a:pt x="6671600" y="1091086"/>
                  </a:lnTo>
                  <a:lnTo>
                    <a:pt x="6642585" y="1133110"/>
                  </a:lnTo>
                  <a:lnTo>
                    <a:pt x="6607905" y="1171573"/>
                  </a:lnTo>
                  <a:lnTo>
                    <a:pt x="6567540" y="1206489"/>
                  </a:lnTo>
                  <a:lnTo>
                    <a:pt x="6530071" y="1231760"/>
                  </a:lnTo>
                  <a:lnTo>
                    <a:pt x="6489540" y="1252453"/>
                  </a:lnTo>
                  <a:lnTo>
                    <a:pt x="6445952" y="1268561"/>
                  </a:lnTo>
                  <a:lnTo>
                    <a:pt x="6399313" y="1280076"/>
                  </a:lnTo>
                  <a:lnTo>
                    <a:pt x="6349630" y="1286991"/>
                  </a:lnTo>
                  <a:lnTo>
                    <a:pt x="6296908" y="1289297"/>
                  </a:lnTo>
                  <a:lnTo>
                    <a:pt x="6242628" y="1286622"/>
                  </a:lnTo>
                  <a:lnTo>
                    <a:pt x="6191473" y="1278594"/>
                  </a:lnTo>
                  <a:lnTo>
                    <a:pt x="6143439" y="1265212"/>
                  </a:lnTo>
                  <a:lnTo>
                    <a:pt x="6098526" y="1246473"/>
                  </a:lnTo>
                  <a:lnTo>
                    <a:pt x="6056729" y="1222377"/>
                  </a:lnTo>
                  <a:lnTo>
                    <a:pt x="6018047" y="1192920"/>
                  </a:lnTo>
                  <a:lnTo>
                    <a:pt x="5982477" y="1158102"/>
                  </a:lnTo>
                  <a:lnTo>
                    <a:pt x="5954566" y="1123879"/>
                  </a:lnTo>
                  <a:lnTo>
                    <a:pt x="5930382" y="1086739"/>
                  </a:lnTo>
                  <a:lnTo>
                    <a:pt x="5909924" y="1046684"/>
                  </a:lnTo>
                  <a:lnTo>
                    <a:pt x="5893189" y="1003715"/>
                  </a:lnTo>
                  <a:lnTo>
                    <a:pt x="5880177" y="957836"/>
                  </a:lnTo>
                  <a:lnTo>
                    <a:pt x="5870884" y="909048"/>
                  </a:lnTo>
                  <a:lnTo>
                    <a:pt x="5865310" y="857352"/>
                  </a:lnTo>
                  <a:lnTo>
                    <a:pt x="5863452" y="802751"/>
                  </a:lnTo>
                  <a:lnTo>
                    <a:pt x="5865328" y="750659"/>
                  </a:lnTo>
                  <a:lnTo>
                    <a:pt x="5870956" y="700862"/>
                  </a:lnTo>
                  <a:lnTo>
                    <a:pt x="5880334" y="653359"/>
                  </a:lnTo>
                  <a:lnTo>
                    <a:pt x="5893464" y="608148"/>
                  </a:lnTo>
                  <a:lnTo>
                    <a:pt x="5910343" y="565227"/>
                  </a:lnTo>
                  <a:lnTo>
                    <a:pt x="5930974" y="524595"/>
                  </a:lnTo>
                  <a:lnTo>
                    <a:pt x="5955353" y="486250"/>
                  </a:lnTo>
                  <a:lnTo>
                    <a:pt x="5983482" y="450189"/>
                  </a:lnTo>
                  <a:lnTo>
                    <a:pt x="6019476" y="413193"/>
                  </a:lnTo>
                  <a:lnTo>
                    <a:pt x="6058977" y="381889"/>
                  </a:lnTo>
                  <a:lnTo>
                    <a:pt x="6101983" y="356276"/>
                  </a:lnTo>
                  <a:lnTo>
                    <a:pt x="6148490" y="336356"/>
                  </a:lnTo>
                  <a:lnTo>
                    <a:pt x="6198494" y="322126"/>
                  </a:lnTo>
                  <a:lnTo>
                    <a:pt x="6251991" y="313589"/>
                  </a:lnTo>
                  <a:lnTo>
                    <a:pt x="6308978" y="310743"/>
                  </a:lnTo>
                  <a:close/>
                </a:path>
                <a:path w="6729730" h="1587500">
                  <a:moveTo>
                    <a:pt x="5370194" y="310743"/>
                  </a:moveTo>
                  <a:lnTo>
                    <a:pt x="5418275" y="313870"/>
                  </a:lnTo>
                  <a:lnTo>
                    <a:pt x="5463477" y="323248"/>
                  </a:lnTo>
                  <a:lnTo>
                    <a:pt x="5505809" y="338875"/>
                  </a:lnTo>
                  <a:lnTo>
                    <a:pt x="5545283" y="360748"/>
                  </a:lnTo>
                  <a:lnTo>
                    <a:pt x="5581908" y="388863"/>
                  </a:lnTo>
                  <a:lnTo>
                    <a:pt x="5608748" y="418175"/>
                  </a:lnTo>
                  <a:lnTo>
                    <a:pt x="5630714" y="454054"/>
                  </a:lnTo>
                  <a:lnTo>
                    <a:pt x="5647802" y="496503"/>
                  </a:lnTo>
                  <a:lnTo>
                    <a:pt x="5660012" y="545526"/>
                  </a:lnTo>
                  <a:lnTo>
                    <a:pt x="5667339" y="601125"/>
                  </a:lnTo>
                  <a:lnTo>
                    <a:pt x="5669782" y="663305"/>
                  </a:lnTo>
                  <a:lnTo>
                    <a:pt x="5669782" y="1269735"/>
                  </a:lnTo>
                  <a:lnTo>
                    <a:pt x="5457702" y="1269735"/>
                  </a:lnTo>
                  <a:lnTo>
                    <a:pt x="5457702" y="682751"/>
                  </a:lnTo>
                  <a:lnTo>
                    <a:pt x="5455032" y="639138"/>
                  </a:lnTo>
                  <a:lnTo>
                    <a:pt x="5447015" y="601282"/>
                  </a:lnTo>
                  <a:lnTo>
                    <a:pt x="5414909" y="542787"/>
                  </a:lnTo>
                  <a:lnTo>
                    <a:pt x="5367653" y="507571"/>
                  </a:lnTo>
                  <a:lnTo>
                    <a:pt x="5311642" y="495787"/>
                  </a:lnTo>
                  <a:lnTo>
                    <a:pt x="5271518" y="500334"/>
                  </a:lnTo>
                  <a:lnTo>
                    <a:pt x="5233972" y="513968"/>
                  </a:lnTo>
                  <a:lnTo>
                    <a:pt x="5198974" y="536678"/>
                  </a:lnTo>
                  <a:lnTo>
                    <a:pt x="5166497" y="568451"/>
                  </a:lnTo>
                  <a:lnTo>
                    <a:pt x="5144071" y="600359"/>
                  </a:lnTo>
                  <a:lnTo>
                    <a:pt x="5126641" y="638176"/>
                  </a:lnTo>
                  <a:lnTo>
                    <a:pt x="5114200" y="681893"/>
                  </a:lnTo>
                  <a:lnTo>
                    <a:pt x="5106741" y="731501"/>
                  </a:lnTo>
                  <a:lnTo>
                    <a:pt x="5104256" y="786993"/>
                  </a:lnTo>
                  <a:lnTo>
                    <a:pt x="5104256" y="1269735"/>
                  </a:lnTo>
                  <a:lnTo>
                    <a:pt x="4892177" y="1269735"/>
                  </a:lnTo>
                  <a:lnTo>
                    <a:pt x="4892177" y="330311"/>
                  </a:lnTo>
                  <a:lnTo>
                    <a:pt x="5085603" y="330311"/>
                  </a:lnTo>
                  <a:lnTo>
                    <a:pt x="5085603" y="547877"/>
                  </a:lnTo>
                  <a:lnTo>
                    <a:pt x="5112218" y="492287"/>
                  </a:lnTo>
                  <a:lnTo>
                    <a:pt x="5141403" y="444114"/>
                  </a:lnTo>
                  <a:lnTo>
                    <a:pt x="5173152" y="403356"/>
                  </a:lnTo>
                  <a:lnTo>
                    <a:pt x="5207462" y="370011"/>
                  </a:lnTo>
                  <a:lnTo>
                    <a:pt x="5244325" y="344079"/>
                  </a:lnTo>
                  <a:lnTo>
                    <a:pt x="5283739" y="325558"/>
                  </a:lnTo>
                  <a:lnTo>
                    <a:pt x="5325697" y="314447"/>
                  </a:lnTo>
                  <a:lnTo>
                    <a:pt x="5370194" y="310743"/>
                  </a:lnTo>
                  <a:close/>
                </a:path>
                <a:path w="6729730" h="1587500">
                  <a:moveTo>
                    <a:pt x="2715386" y="310743"/>
                  </a:moveTo>
                  <a:lnTo>
                    <a:pt x="2765704" y="314513"/>
                  </a:lnTo>
                  <a:lnTo>
                    <a:pt x="2812510" y="325824"/>
                  </a:lnTo>
                  <a:lnTo>
                    <a:pt x="2855808" y="344679"/>
                  </a:lnTo>
                  <a:lnTo>
                    <a:pt x="2895600" y="371080"/>
                  </a:lnTo>
                  <a:lnTo>
                    <a:pt x="2931890" y="405030"/>
                  </a:lnTo>
                  <a:lnTo>
                    <a:pt x="2964682" y="446531"/>
                  </a:lnTo>
                  <a:lnTo>
                    <a:pt x="2989353" y="486869"/>
                  </a:lnTo>
                  <a:lnTo>
                    <a:pt x="3010225" y="530287"/>
                  </a:lnTo>
                  <a:lnTo>
                    <a:pt x="3027299" y="576782"/>
                  </a:lnTo>
                  <a:lnTo>
                    <a:pt x="3040578" y="626352"/>
                  </a:lnTo>
                  <a:lnTo>
                    <a:pt x="3050061" y="678995"/>
                  </a:lnTo>
                  <a:lnTo>
                    <a:pt x="3055750" y="734707"/>
                  </a:lnTo>
                  <a:lnTo>
                    <a:pt x="3057646" y="793485"/>
                  </a:lnTo>
                  <a:lnTo>
                    <a:pt x="3055834" y="849570"/>
                  </a:lnTo>
                  <a:lnTo>
                    <a:pt x="3050396" y="903523"/>
                  </a:lnTo>
                  <a:lnTo>
                    <a:pt x="3041331" y="955347"/>
                  </a:lnTo>
                  <a:lnTo>
                    <a:pt x="3028637" y="1005039"/>
                  </a:lnTo>
                  <a:lnTo>
                    <a:pt x="3012313" y="1052602"/>
                  </a:lnTo>
                  <a:lnTo>
                    <a:pt x="2992357" y="1098035"/>
                  </a:lnTo>
                  <a:lnTo>
                    <a:pt x="2968767" y="1141338"/>
                  </a:lnTo>
                  <a:lnTo>
                    <a:pt x="2941625" y="1180605"/>
                  </a:lnTo>
                  <a:lnTo>
                    <a:pt x="2910936" y="1213825"/>
                  </a:lnTo>
                  <a:lnTo>
                    <a:pt x="2876698" y="1241001"/>
                  </a:lnTo>
                  <a:lnTo>
                    <a:pt x="2838907" y="1262134"/>
                  </a:lnTo>
                  <a:lnTo>
                    <a:pt x="2797561" y="1277226"/>
                  </a:lnTo>
                  <a:lnTo>
                    <a:pt x="2752660" y="1286280"/>
                  </a:lnTo>
                  <a:lnTo>
                    <a:pt x="2704200" y="1289297"/>
                  </a:lnTo>
                  <a:lnTo>
                    <a:pt x="2654421" y="1286219"/>
                  </a:lnTo>
                  <a:lnTo>
                    <a:pt x="2608700" y="1276984"/>
                  </a:lnTo>
                  <a:lnTo>
                    <a:pt x="2567035" y="1261595"/>
                  </a:lnTo>
                  <a:lnTo>
                    <a:pt x="2529427" y="1240054"/>
                  </a:lnTo>
                  <a:lnTo>
                    <a:pt x="2495876" y="1212363"/>
                  </a:lnTo>
                  <a:lnTo>
                    <a:pt x="2466382" y="1178525"/>
                  </a:lnTo>
                  <a:lnTo>
                    <a:pt x="2440945" y="1138540"/>
                  </a:lnTo>
                  <a:lnTo>
                    <a:pt x="2440945" y="1586977"/>
                  </a:lnTo>
                  <a:lnTo>
                    <a:pt x="2225177" y="1586977"/>
                  </a:lnTo>
                  <a:lnTo>
                    <a:pt x="2225177" y="330311"/>
                  </a:lnTo>
                  <a:lnTo>
                    <a:pt x="2427869" y="330311"/>
                  </a:lnTo>
                  <a:lnTo>
                    <a:pt x="2427869" y="494019"/>
                  </a:lnTo>
                  <a:lnTo>
                    <a:pt x="2457666" y="445401"/>
                  </a:lnTo>
                  <a:lnTo>
                    <a:pt x="2491227" y="404260"/>
                  </a:lnTo>
                  <a:lnTo>
                    <a:pt x="2528549" y="370597"/>
                  </a:lnTo>
                  <a:lnTo>
                    <a:pt x="2569628" y="344412"/>
                  </a:lnTo>
                  <a:lnTo>
                    <a:pt x="2614463" y="325708"/>
                  </a:lnTo>
                  <a:lnTo>
                    <a:pt x="2663050" y="314484"/>
                  </a:lnTo>
                  <a:lnTo>
                    <a:pt x="2715386" y="310743"/>
                  </a:lnTo>
                  <a:close/>
                </a:path>
                <a:path w="6729730" h="1587500">
                  <a:moveTo>
                    <a:pt x="1610486" y="310743"/>
                  </a:moveTo>
                  <a:lnTo>
                    <a:pt x="1666045" y="313552"/>
                  </a:lnTo>
                  <a:lnTo>
                    <a:pt x="1717873" y="321979"/>
                  </a:lnTo>
                  <a:lnTo>
                    <a:pt x="1765974" y="336025"/>
                  </a:lnTo>
                  <a:lnTo>
                    <a:pt x="1810349" y="355691"/>
                  </a:lnTo>
                  <a:lnTo>
                    <a:pt x="1850999" y="380978"/>
                  </a:lnTo>
                  <a:lnTo>
                    <a:pt x="1887929" y="411888"/>
                  </a:lnTo>
                  <a:lnTo>
                    <a:pt x="1921139" y="448421"/>
                  </a:lnTo>
                  <a:lnTo>
                    <a:pt x="1946861" y="484030"/>
                  </a:lnTo>
                  <a:lnTo>
                    <a:pt x="1969164" y="522091"/>
                  </a:lnTo>
                  <a:lnTo>
                    <a:pt x="1988043" y="562603"/>
                  </a:lnTo>
                  <a:lnTo>
                    <a:pt x="2003496" y="605565"/>
                  </a:lnTo>
                  <a:lnTo>
                    <a:pt x="2015519" y="650974"/>
                  </a:lnTo>
                  <a:lnTo>
                    <a:pt x="2024111" y="698828"/>
                  </a:lnTo>
                  <a:lnTo>
                    <a:pt x="2029269" y="749127"/>
                  </a:lnTo>
                  <a:lnTo>
                    <a:pt x="2030989" y="801867"/>
                  </a:lnTo>
                  <a:lnTo>
                    <a:pt x="2029983" y="826007"/>
                  </a:lnTo>
                  <a:lnTo>
                    <a:pt x="1385453" y="826007"/>
                  </a:lnTo>
                  <a:lnTo>
                    <a:pt x="1386574" y="871526"/>
                  </a:lnTo>
                  <a:lnTo>
                    <a:pt x="1389945" y="912293"/>
                  </a:lnTo>
                  <a:lnTo>
                    <a:pt x="1403466" y="979535"/>
                  </a:lnTo>
                  <a:lnTo>
                    <a:pt x="1430635" y="1033481"/>
                  </a:lnTo>
                  <a:lnTo>
                    <a:pt x="1475612" y="1079997"/>
                  </a:lnTo>
                  <a:lnTo>
                    <a:pt x="1536283" y="1112065"/>
                  </a:lnTo>
                  <a:lnTo>
                    <a:pt x="1610486" y="1122800"/>
                  </a:lnTo>
                  <a:lnTo>
                    <a:pt x="1660042" y="1118557"/>
                  </a:lnTo>
                  <a:lnTo>
                    <a:pt x="1703916" y="1105831"/>
                  </a:lnTo>
                  <a:lnTo>
                    <a:pt x="1742107" y="1084631"/>
                  </a:lnTo>
                  <a:lnTo>
                    <a:pt x="1774613" y="1054965"/>
                  </a:lnTo>
                  <a:lnTo>
                    <a:pt x="1801434" y="1016842"/>
                  </a:lnTo>
                  <a:lnTo>
                    <a:pt x="1822566" y="970269"/>
                  </a:lnTo>
                  <a:lnTo>
                    <a:pt x="2014225" y="996299"/>
                  </a:lnTo>
                  <a:lnTo>
                    <a:pt x="1996478" y="1045487"/>
                  </a:lnTo>
                  <a:lnTo>
                    <a:pt x="1973108" y="1091086"/>
                  </a:lnTo>
                  <a:lnTo>
                    <a:pt x="1944093" y="1133110"/>
                  </a:lnTo>
                  <a:lnTo>
                    <a:pt x="1909413" y="1171573"/>
                  </a:lnTo>
                  <a:lnTo>
                    <a:pt x="1869048" y="1206489"/>
                  </a:lnTo>
                  <a:lnTo>
                    <a:pt x="1831579" y="1231760"/>
                  </a:lnTo>
                  <a:lnTo>
                    <a:pt x="1791048" y="1252453"/>
                  </a:lnTo>
                  <a:lnTo>
                    <a:pt x="1747460" y="1268561"/>
                  </a:lnTo>
                  <a:lnTo>
                    <a:pt x="1700821" y="1280076"/>
                  </a:lnTo>
                  <a:lnTo>
                    <a:pt x="1651138" y="1286991"/>
                  </a:lnTo>
                  <a:lnTo>
                    <a:pt x="1598416" y="1289297"/>
                  </a:lnTo>
                  <a:lnTo>
                    <a:pt x="1544136" y="1286622"/>
                  </a:lnTo>
                  <a:lnTo>
                    <a:pt x="1492981" y="1278594"/>
                  </a:lnTo>
                  <a:lnTo>
                    <a:pt x="1444948" y="1265212"/>
                  </a:lnTo>
                  <a:lnTo>
                    <a:pt x="1400034" y="1246473"/>
                  </a:lnTo>
                  <a:lnTo>
                    <a:pt x="1358238" y="1222377"/>
                  </a:lnTo>
                  <a:lnTo>
                    <a:pt x="1319555" y="1192920"/>
                  </a:lnTo>
                  <a:lnTo>
                    <a:pt x="1283985" y="1158102"/>
                  </a:lnTo>
                  <a:lnTo>
                    <a:pt x="1256074" y="1123879"/>
                  </a:lnTo>
                  <a:lnTo>
                    <a:pt x="1231890" y="1086739"/>
                  </a:lnTo>
                  <a:lnTo>
                    <a:pt x="1211432" y="1046684"/>
                  </a:lnTo>
                  <a:lnTo>
                    <a:pt x="1194697" y="1003715"/>
                  </a:lnTo>
                  <a:lnTo>
                    <a:pt x="1181685" y="957836"/>
                  </a:lnTo>
                  <a:lnTo>
                    <a:pt x="1172392" y="909048"/>
                  </a:lnTo>
                  <a:lnTo>
                    <a:pt x="1166818" y="857352"/>
                  </a:lnTo>
                  <a:lnTo>
                    <a:pt x="1164960" y="802751"/>
                  </a:lnTo>
                  <a:lnTo>
                    <a:pt x="1166836" y="750659"/>
                  </a:lnTo>
                  <a:lnTo>
                    <a:pt x="1172464" y="700862"/>
                  </a:lnTo>
                  <a:lnTo>
                    <a:pt x="1181842" y="653359"/>
                  </a:lnTo>
                  <a:lnTo>
                    <a:pt x="1194972" y="608148"/>
                  </a:lnTo>
                  <a:lnTo>
                    <a:pt x="1211852" y="565227"/>
                  </a:lnTo>
                  <a:lnTo>
                    <a:pt x="1232482" y="524595"/>
                  </a:lnTo>
                  <a:lnTo>
                    <a:pt x="1256861" y="486250"/>
                  </a:lnTo>
                  <a:lnTo>
                    <a:pt x="1284991" y="450189"/>
                  </a:lnTo>
                  <a:lnTo>
                    <a:pt x="1320984" y="413193"/>
                  </a:lnTo>
                  <a:lnTo>
                    <a:pt x="1360485" y="381889"/>
                  </a:lnTo>
                  <a:lnTo>
                    <a:pt x="1403491" y="356276"/>
                  </a:lnTo>
                  <a:lnTo>
                    <a:pt x="1449998" y="336356"/>
                  </a:lnTo>
                  <a:lnTo>
                    <a:pt x="1500002" y="322126"/>
                  </a:lnTo>
                  <a:lnTo>
                    <a:pt x="1553499" y="313589"/>
                  </a:lnTo>
                  <a:lnTo>
                    <a:pt x="1610486" y="310743"/>
                  </a:lnTo>
                  <a:close/>
                </a:path>
                <a:path w="6729730" h="1587500">
                  <a:moveTo>
                    <a:pt x="3479672" y="69829"/>
                  </a:moveTo>
                  <a:lnTo>
                    <a:pt x="3479672" y="330311"/>
                  </a:lnTo>
                  <a:lnTo>
                    <a:pt x="3668405" y="330311"/>
                  </a:lnTo>
                  <a:lnTo>
                    <a:pt x="3668405" y="494903"/>
                  </a:lnTo>
                  <a:lnTo>
                    <a:pt x="3479672" y="494903"/>
                  </a:lnTo>
                  <a:lnTo>
                    <a:pt x="3479672" y="953505"/>
                  </a:lnTo>
                  <a:lnTo>
                    <a:pt x="3481673" y="994173"/>
                  </a:lnTo>
                  <a:lnTo>
                    <a:pt x="3497675" y="1054374"/>
                  </a:lnTo>
                  <a:lnTo>
                    <a:pt x="3531323" y="1087975"/>
                  </a:lnTo>
                  <a:lnTo>
                    <a:pt x="3592001" y="1104033"/>
                  </a:lnTo>
                  <a:lnTo>
                    <a:pt x="3633078" y="1106036"/>
                  </a:lnTo>
                  <a:lnTo>
                    <a:pt x="3645824" y="1105916"/>
                  </a:lnTo>
                  <a:lnTo>
                    <a:pt x="3658918" y="1105558"/>
                  </a:lnTo>
                  <a:lnTo>
                    <a:pt x="3672366" y="1104964"/>
                  </a:lnTo>
                  <a:lnTo>
                    <a:pt x="3686174" y="1104137"/>
                  </a:lnTo>
                  <a:lnTo>
                    <a:pt x="3686174" y="1269735"/>
                  </a:lnTo>
                  <a:lnTo>
                    <a:pt x="3641357" y="1278661"/>
                  </a:lnTo>
                  <a:lnTo>
                    <a:pt x="3601932" y="1285051"/>
                  </a:lnTo>
                  <a:lnTo>
                    <a:pt x="3567861" y="1288894"/>
                  </a:lnTo>
                  <a:lnTo>
                    <a:pt x="3539108" y="1290178"/>
                  </a:lnTo>
                  <a:lnTo>
                    <a:pt x="3497842" y="1288060"/>
                  </a:lnTo>
                  <a:lnTo>
                    <a:pt x="3459590" y="1281703"/>
                  </a:lnTo>
                  <a:lnTo>
                    <a:pt x="3392164" y="1256269"/>
                  </a:lnTo>
                  <a:lnTo>
                    <a:pt x="3339038" y="1216014"/>
                  </a:lnTo>
                  <a:lnTo>
                    <a:pt x="3302370" y="1163186"/>
                  </a:lnTo>
                  <a:lnTo>
                    <a:pt x="3281126" y="1088203"/>
                  </a:lnTo>
                  <a:lnTo>
                    <a:pt x="3275821" y="1038750"/>
                  </a:lnTo>
                  <a:lnTo>
                    <a:pt x="3274054" y="981303"/>
                  </a:lnTo>
                  <a:lnTo>
                    <a:pt x="3274054" y="494903"/>
                  </a:lnTo>
                  <a:lnTo>
                    <a:pt x="3156828" y="494903"/>
                  </a:lnTo>
                  <a:lnTo>
                    <a:pt x="3156828" y="330311"/>
                  </a:lnTo>
                  <a:lnTo>
                    <a:pt x="3286124" y="330311"/>
                  </a:lnTo>
                  <a:lnTo>
                    <a:pt x="3305693" y="85587"/>
                  </a:lnTo>
                  <a:lnTo>
                    <a:pt x="3479672" y="69829"/>
                  </a:lnTo>
                  <a:close/>
                </a:path>
                <a:path w="6729730" h="1587500">
                  <a:moveTo>
                    <a:pt x="0" y="0"/>
                  </a:moveTo>
                  <a:lnTo>
                    <a:pt x="252983" y="0"/>
                  </a:lnTo>
                  <a:lnTo>
                    <a:pt x="697610" y="747887"/>
                  </a:lnTo>
                  <a:lnTo>
                    <a:pt x="704751" y="759934"/>
                  </a:lnTo>
                  <a:lnTo>
                    <a:pt x="720627" y="786749"/>
                  </a:lnTo>
                  <a:lnTo>
                    <a:pt x="745218" y="828332"/>
                  </a:lnTo>
                  <a:lnTo>
                    <a:pt x="778504" y="884681"/>
                  </a:lnTo>
                  <a:lnTo>
                    <a:pt x="778504" y="0"/>
                  </a:lnTo>
                  <a:lnTo>
                    <a:pt x="958976" y="0"/>
                  </a:lnTo>
                  <a:lnTo>
                    <a:pt x="958976" y="1269735"/>
                  </a:lnTo>
                  <a:lnTo>
                    <a:pt x="736716" y="1269735"/>
                  </a:lnTo>
                  <a:lnTo>
                    <a:pt x="254888" y="458571"/>
                  </a:lnTo>
                  <a:lnTo>
                    <a:pt x="248411" y="447863"/>
                  </a:lnTo>
                  <a:lnTo>
                    <a:pt x="218562" y="398129"/>
                  </a:lnTo>
                  <a:lnTo>
                    <a:pt x="195030" y="358246"/>
                  </a:lnTo>
                  <a:lnTo>
                    <a:pt x="184154" y="339577"/>
                  </a:lnTo>
                  <a:lnTo>
                    <a:pt x="184154" y="1269735"/>
                  </a:lnTo>
                  <a:lnTo>
                    <a:pt x="0" y="1269735"/>
                  </a:lnTo>
                  <a:lnTo>
                    <a:pt x="0" y="0"/>
                  </a:lnTo>
                  <a:close/>
                </a:path>
                <a:path w="6729730" h="1587500">
                  <a:moveTo>
                    <a:pt x="2643758" y="484631"/>
                  </a:moveTo>
                  <a:lnTo>
                    <a:pt x="2602991" y="489226"/>
                  </a:lnTo>
                  <a:lnTo>
                    <a:pt x="2565448" y="503011"/>
                  </a:lnTo>
                  <a:lnTo>
                    <a:pt x="2531116" y="525985"/>
                  </a:lnTo>
                  <a:lnTo>
                    <a:pt x="2499984" y="558149"/>
                  </a:lnTo>
                  <a:lnTo>
                    <a:pt x="2474159" y="597749"/>
                  </a:lnTo>
                  <a:lnTo>
                    <a:pt x="2455708" y="643036"/>
                  </a:lnTo>
                  <a:lnTo>
                    <a:pt x="2444636" y="694015"/>
                  </a:lnTo>
                  <a:lnTo>
                    <a:pt x="2440945" y="750691"/>
                  </a:lnTo>
                  <a:lnTo>
                    <a:pt x="2440945" y="884681"/>
                  </a:lnTo>
                  <a:lnTo>
                    <a:pt x="2444756" y="933632"/>
                  </a:lnTo>
                  <a:lnTo>
                    <a:pt x="2456188" y="978217"/>
                  </a:lnTo>
                  <a:lnTo>
                    <a:pt x="2475239" y="1018447"/>
                  </a:lnTo>
                  <a:lnTo>
                    <a:pt x="2501905" y="1054333"/>
                  </a:lnTo>
                  <a:lnTo>
                    <a:pt x="2533211" y="1083838"/>
                  </a:lnTo>
                  <a:lnTo>
                    <a:pt x="2566187" y="1104914"/>
                  </a:lnTo>
                  <a:lnTo>
                    <a:pt x="2637144" y="1121776"/>
                  </a:lnTo>
                  <a:lnTo>
                    <a:pt x="2684491" y="1116228"/>
                  </a:lnTo>
                  <a:lnTo>
                    <a:pt x="2725003" y="1099584"/>
                  </a:lnTo>
                  <a:lnTo>
                    <a:pt x="2758702" y="1071841"/>
                  </a:lnTo>
                  <a:lnTo>
                    <a:pt x="2785612" y="1032997"/>
                  </a:lnTo>
                  <a:lnTo>
                    <a:pt x="2802485" y="995576"/>
                  </a:lnTo>
                  <a:lnTo>
                    <a:pt x="2815610" y="954310"/>
                  </a:lnTo>
                  <a:lnTo>
                    <a:pt x="2824987" y="909198"/>
                  </a:lnTo>
                  <a:lnTo>
                    <a:pt x="2830614" y="860242"/>
                  </a:lnTo>
                  <a:lnTo>
                    <a:pt x="2832491" y="807445"/>
                  </a:lnTo>
                  <a:lnTo>
                    <a:pt x="2830599" y="752282"/>
                  </a:lnTo>
                  <a:lnTo>
                    <a:pt x="2824921" y="701390"/>
                  </a:lnTo>
                  <a:lnTo>
                    <a:pt x="2815452" y="654774"/>
                  </a:lnTo>
                  <a:lnTo>
                    <a:pt x="2802188" y="612440"/>
                  </a:lnTo>
                  <a:lnTo>
                    <a:pt x="2785125" y="574395"/>
                  </a:lnTo>
                  <a:lnTo>
                    <a:pt x="2758493" y="535141"/>
                  </a:lnTo>
                  <a:lnTo>
                    <a:pt x="2726054" y="507088"/>
                  </a:lnTo>
                  <a:lnTo>
                    <a:pt x="2687810" y="490247"/>
                  </a:lnTo>
                  <a:lnTo>
                    <a:pt x="2643758" y="484631"/>
                  </a:lnTo>
                  <a:close/>
                </a:path>
                <a:path w="6729730" h="1587500">
                  <a:moveTo>
                    <a:pt x="6298707" y="459607"/>
                  </a:moveTo>
                  <a:lnTo>
                    <a:pt x="6256787" y="463347"/>
                  </a:lnTo>
                  <a:lnTo>
                    <a:pt x="6218491" y="474573"/>
                  </a:lnTo>
                  <a:lnTo>
                    <a:pt x="6183818" y="493297"/>
                  </a:lnTo>
                  <a:lnTo>
                    <a:pt x="6152768" y="519531"/>
                  </a:lnTo>
                  <a:lnTo>
                    <a:pt x="6126464" y="552642"/>
                  </a:lnTo>
                  <a:lnTo>
                    <a:pt x="6106218" y="591963"/>
                  </a:lnTo>
                  <a:lnTo>
                    <a:pt x="6092041" y="637519"/>
                  </a:lnTo>
                  <a:lnTo>
                    <a:pt x="6083945" y="689335"/>
                  </a:lnTo>
                  <a:lnTo>
                    <a:pt x="6507982" y="689335"/>
                  </a:lnTo>
                  <a:lnTo>
                    <a:pt x="6503898" y="640919"/>
                  </a:lnTo>
                  <a:lnTo>
                    <a:pt x="6492388" y="597198"/>
                  </a:lnTo>
                  <a:lnTo>
                    <a:pt x="6473465" y="558146"/>
                  </a:lnTo>
                  <a:lnTo>
                    <a:pt x="6447144" y="523737"/>
                  </a:lnTo>
                  <a:lnTo>
                    <a:pt x="6415365" y="495663"/>
                  </a:lnTo>
                  <a:lnTo>
                    <a:pt x="6380023" y="475625"/>
                  </a:lnTo>
                  <a:lnTo>
                    <a:pt x="6341132" y="463610"/>
                  </a:lnTo>
                  <a:lnTo>
                    <a:pt x="6298707" y="459607"/>
                  </a:lnTo>
                  <a:close/>
                </a:path>
                <a:path w="6729730" h="1587500">
                  <a:moveTo>
                    <a:pt x="1600215" y="459607"/>
                  </a:moveTo>
                  <a:lnTo>
                    <a:pt x="1558295" y="463347"/>
                  </a:lnTo>
                  <a:lnTo>
                    <a:pt x="1519999" y="474573"/>
                  </a:lnTo>
                  <a:lnTo>
                    <a:pt x="1485326" y="493297"/>
                  </a:lnTo>
                  <a:lnTo>
                    <a:pt x="1454276" y="519531"/>
                  </a:lnTo>
                  <a:lnTo>
                    <a:pt x="1427972" y="552642"/>
                  </a:lnTo>
                  <a:lnTo>
                    <a:pt x="1407726" y="591963"/>
                  </a:lnTo>
                  <a:lnTo>
                    <a:pt x="1393549" y="637519"/>
                  </a:lnTo>
                  <a:lnTo>
                    <a:pt x="1385453" y="689335"/>
                  </a:lnTo>
                  <a:lnTo>
                    <a:pt x="1809490" y="689335"/>
                  </a:lnTo>
                  <a:lnTo>
                    <a:pt x="1805407" y="640919"/>
                  </a:lnTo>
                  <a:lnTo>
                    <a:pt x="1793896" y="597198"/>
                  </a:lnTo>
                  <a:lnTo>
                    <a:pt x="1774973" y="558146"/>
                  </a:lnTo>
                  <a:lnTo>
                    <a:pt x="1748652" y="523737"/>
                  </a:lnTo>
                  <a:lnTo>
                    <a:pt x="1716874" y="495663"/>
                  </a:lnTo>
                  <a:lnTo>
                    <a:pt x="1681532" y="475625"/>
                  </a:lnTo>
                  <a:lnTo>
                    <a:pt x="1642640" y="463610"/>
                  </a:lnTo>
                  <a:lnTo>
                    <a:pt x="1600215" y="459607"/>
                  </a:lnTo>
                  <a:close/>
                </a:path>
                <a:path w="6729730" h="1587500">
                  <a:moveTo>
                    <a:pt x="3865001" y="330311"/>
                  </a:moveTo>
                  <a:lnTo>
                    <a:pt x="4081652" y="330311"/>
                  </a:lnTo>
                  <a:lnTo>
                    <a:pt x="4081652" y="942319"/>
                  </a:lnTo>
                  <a:lnTo>
                    <a:pt x="4084460" y="988640"/>
                  </a:lnTo>
                  <a:lnTo>
                    <a:pt x="4092865" y="1026242"/>
                  </a:lnTo>
                  <a:lnTo>
                    <a:pt x="4126367" y="1075303"/>
                  </a:lnTo>
                  <a:lnTo>
                    <a:pt x="4170524" y="1099008"/>
                  </a:lnTo>
                  <a:lnTo>
                    <a:pt x="4213722" y="1106917"/>
                  </a:lnTo>
                  <a:lnTo>
                    <a:pt x="4248360" y="1103057"/>
                  </a:lnTo>
                  <a:lnTo>
                    <a:pt x="4318572" y="1072142"/>
                  </a:lnTo>
                  <a:lnTo>
                    <a:pt x="4354205" y="1045067"/>
                  </a:lnTo>
                  <a:lnTo>
                    <a:pt x="4393989" y="988262"/>
                  </a:lnTo>
                  <a:lnTo>
                    <a:pt x="4407918" y="948206"/>
                  </a:lnTo>
                  <a:lnTo>
                    <a:pt x="4417869" y="900380"/>
                  </a:lnTo>
                  <a:lnTo>
                    <a:pt x="4423841" y="844783"/>
                  </a:lnTo>
                  <a:lnTo>
                    <a:pt x="4425833" y="781415"/>
                  </a:lnTo>
                  <a:lnTo>
                    <a:pt x="4425833" y="330311"/>
                  </a:lnTo>
                  <a:lnTo>
                    <a:pt x="4637912" y="330311"/>
                  </a:lnTo>
                  <a:lnTo>
                    <a:pt x="4637912" y="1269735"/>
                  </a:lnTo>
                  <a:lnTo>
                    <a:pt x="4440676" y="1269735"/>
                  </a:lnTo>
                  <a:lnTo>
                    <a:pt x="4440676" y="1066921"/>
                  </a:lnTo>
                  <a:lnTo>
                    <a:pt x="4418578" y="1119026"/>
                  </a:lnTo>
                  <a:lnTo>
                    <a:pt x="4392197" y="1164189"/>
                  </a:lnTo>
                  <a:lnTo>
                    <a:pt x="4361534" y="1202409"/>
                  </a:lnTo>
                  <a:lnTo>
                    <a:pt x="4326590" y="1233684"/>
                  </a:lnTo>
                  <a:lnTo>
                    <a:pt x="4287365" y="1258012"/>
                  </a:lnTo>
                  <a:lnTo>
                    <a:pt x="4243860" y="1275392"/>
                  </a:lnTo>
                  <a:lnTo>
                    <a:pt x="4196077" y="1285821"/>
                  </a:lnTo>
                  <a:lnTo>
                    <a:pt x="4144014" y="1289297"/>
                  </a:lnTo>
                  <a:lnTo>
                    <a:pt x="4094792" y="1286112"/>
                  </a:lnTo>
                  <a:lnTo>
                    <a:pt x="4049823" y="1276562"/>
                  </a:lnTo>
                  <a:lnTo>
                    <a:pt x="4009095" y="1260653"/>
                  </a:lnTo>
                  <a:lnTo>
                    <a:pt x="3972597" y="1238393"/>
                  </a:lnTo>
                  <a:lnTo>
                    <a:pt x="3940317" y="1209787"/>
                  </a:lnTo>
                  <a:lnTo>
                    <a:pt x="3913218" y="1175440"/>
                  </a:lnTo>
                  <a:lnTo>
                    <a:pt x="3892132" y="1136086"/>
                  </a:lnTo>
                  <a:lnTo>
                    <a:pt x="3877063" y="1091719"/>
                  </a:lnTo>
                  <a:lnTo>
                    <a:pt x="3868017" y="1042332"/>
                  </a:lnTo>
                  <a:lnTo>
                    <a:pt x="3865001" y="987917"/>
                  </a:lnTo>
                  <a:lnTo>
                    <a:pt x="3865001" y="330311"/>
                  </a:lnTo>
                  <a:close/>
                </a:path>
                <a:path w="6729730" h="1587500">
                  <a:moveTo>
                    <a:pt x="6308978" y="310743"/>
                  </a:moveTo>
                  <a:lnTo>
                    <a:pt x="6364537" y="313552"/>
                  </a:lnTo>
                  <a:lnTo>
                    <a:pt x="6416365" y="321979"/>
                  </a:lnTo>
                  <a:lnTo>
                    <a:pt x="6464466" y="336025"/>
                  </a:lnTo>
                  <a:lnTo>
                    <a:pt x="6508840" y="355691"/>
                  </a:lnTo>
                  <a:lnTo>
                    <a:pt x="6549491" y="380978"/>
                  </a:lnTo>
                  <a:lnTo>
                    <a:pt x="6586421" y="411888"/>
                  </a:lnTo>
                  <a:lnTo>
                    <a:pt x="6619631" y="448421"/>
                  </a:lnTo>
                  <a:lnTo>
                    <a:pt x="6645353" y="484030"/>
                  </a:lnTo>
                  <a:lnTo>
                    <a:pt x="6667656" y="522091"/>
                  </a:lnTo>
                  <a:lnTo>
                    <a:pt x="6686535" y="562603"/>
                  </a:lnTo>
                  <a:lnTo>
                    <a:pt x="6701987" y="605565"/>
                  </a:lnTo>
                  <a:lnTo>
                    <a:pt x="6714011" y="650974"/>
                  </a:lnTo>
                  <a:lnTo>
                    <a:pt x="6722603" y="698828"/>
                  </a:lnTo>
                  <a:lnTo>
                    <a:pt x="6727761" y="749127"/>
                  </a:lnTo>
                  <a:lnTo>
                    <a:pt x="6729480" y="801867"/>
                  </a:lnTo>
                  <a:lnTo>
                    <a:pt x="6728475" y="826007"/>
                  </a:lnTo>
                  <a:lnTo>
                    <a:pt x="6083945" y="826007"/>
                  </a:lnTo>
                  <a:lnTo>
                    <a:pt x="6085066" y="871526"/>
                  </a:lnTo>
                  <a:lnTo>
                    <a:pt x="6088437" y="912293"/>
                  </a:lnTo>
                  <a:lnTo>
                    <a:pt x="6101958" y="979535"/>
                  </a:lnTo>
                  <a:lnTo>
                    <a:pt x="6129127" y="1033481"/>
                  </a:lnTo>
                  <a:lnTo>
                    <a:pt x="6174104" y="1079997"/>
                  </a:lnTo>
                  <a:lnTo>
                    <a:pt x="6234775" y="1112065"/>
                  </a:lnTo>
                  <a:lnTo>
                    <a:pt x="6308978" y="1122800"/>
                  </a:lnTo>
                  <a:lnTo>
                    <a:pt x="6358533" y="1118557"/>
                  </a:lnTo>
                  <a:lnTo>
                    <a:pt x="6402407" y="1105831"/>
                  </a:lnTo>
                  <a:lnTo>
                    <a:pt x="6440599" y="1084631"/>
                  </a:lnTo>
                  <a:lnTo>
                    <a:pt x="6473105" y="1054965"/>
                  </a:lnTo>
                  <a:lnTo>
                    <a:pt x="6499926" y="1016842"/>
                  </a:lnTo>
                  <a:lnTo>
                    <a:pt x="6521058" y="970269"/>
                  </a:lnTo>
                  <a:lnTo>
                    <a:pt x="6712716" y="996299"/>
                  </a:lnTo>
                  <a:lnTo>
                    <a:pt x="6694970" y="1045487"/>
                  </a:lnTo>
                  <a:lnTo>
                    <a:pt x="6671600" y="1091086"/>
                  </a:lnTo>
                  <a:lnTo>
                    <a:pt x="6642585" y="1133110"/>
                  </a:lnTo>
                  <a:lnTo>
                    <a:pt x="6607905" y="1171573"/>
                  </a:lnTo>
                  <a:lnTo>
                    <a:pt x="6567540" y="1206489"/>
                  </a:lnTo>
                  <a:lnTo>
                    <a:pt x="6530071" y="1231760"/>
                  </a:lnTo>
                  <a:lnTo>
                    <a:pt x="6489540" y="1252453"/>
                  </a:lnTo>
                  <a:lnTo>
                    <a:pt x="6445952" y="1268561"/>
                  </a:lnTo>
                  <a:lnTo>
                    <a:pt x="6399313" y="1280076"/>
                  </a:lnTo>
                  <a:lnTo>
                    <a:pt x="6349630" y="1286991"/>
                  </a:lnTo>
                  <a:lnTo>
                    <a:pt x="6296908" y="1289297"/>
                  </a:lnTo>
                  <a:lnTo>
                    <a:pt x="6242628" y="1286622"/>
                  </a:lnTo>
                  <a:lnTo>
                    <a:pt x="6191473" y="1278594"/>
                  </a:lnTo>
                  <a:lnTo>
                    <a:pt x="6143439" y="1265212"/>
                  </a:lnTo>
                  <a:lnTo>
                    <a:pt x="6098526" y="1246473"/>
                  </a:lnTo>
                  <a:lnTo>
                    <a:pt x="6056729" y="1222377"/>
                  </a:lnTo>
                  <a:lnTo>
                    <a:pt x="6018047" y="1192920"/>
                  </a:lnTo>
                  <a:lnTo>
                    <a:pt x="5982477" y="1158102"/>
                  </a:lnTo>
                  <a:lnTo>
                    <a:pt x="5954566" y="1123879"/>
                  </a:lnTo>
                  <a:lnTo>
                    <a:pt x="5930382" y="1086739"/>
                  </a:lnTo>
                  <a:lnTo>
                    <a:pt x="5909924" y="1046684"/>
                  </a:lnTo>
                  <a:lnTo>
                    <a:pt x="5893189" y="1003715"/>
                  </a:lnTo>
                  <a:lnTo>
                    <a:pt x="5880177" y="957836"/>
                  </a:lnTo>
                  <a:lnTo>
                    <a:pt x="5870884" y="909048"/>
                  </a:lnTo>
                  <a:lnTo>
                    <a:pt x="5865310" y="857352"/>
                  </a:lnTo>
                  <a:lnTo>
                    <a:pt x="5863452" y="802751"/>
                  </a:lnTo>
                  <a:lnTo>
                    <a:pt x="5865328" y="750659"/>
                  </a:lnTo>
                  <a:lnTo>
                    <a:pt x="5870956" y="700862"/>
                  </a:lnTo>
                  <a:lnTo>
                    <a:pt x="5880334" y="653359"/>
                  </a:lnTo>
                  <a:lnTo>
                    <a:pt x="5893464" y="608148"/>
                  </a:lnTo>
                  <a:lnTo>
                    <a:pt x="5910343" y="565227"/>
                  </a:lnTo>
                  <a:lnTo>
                    <a:pt x="5930974" y="524595"/>
                  </a:lnTo>
                  <a:lnTo>
                    <a:pt x="5955353" y="486250"/>
                  </a:lnTo>
                  <a:lnTo>
                    <a:pt x="5983482" y="450189"/>
                  </a:lnTo>
                  <a:lnTo>
                    <a:pt x="6019476" y="413193"/>
                  </a:lnTo>
                  <a:lnTo>
                    <a:pt x="6058977" y="381889"/>
                  </a:lnTo>
                  <a:lnTo>
                    <a:pt x="6101983" y="356276"/>
                  </a:lnTo>
                  <a:lnTo>
                    <a:pt x="6148490" y="336356"/>
                  </a:lnTo>
                  <a:lnTo>
                    <a:pt x="6198494" y="322126"/>
                  </a:lnTo>
                  <a:lnTo>
                    <a:pt x="6251991" y="313589"/>
                  </a:lnTo>
                  <a:lnTo>
                    <a:pt x="6308978" y="310743"/>
                  </a:lnTo>
                  <a:close/>
                </a:path>
                <a:path w="6729730" h="1587500">
                  <a:moveTo>
                    <a:pt x="5370194" y="310743"/>
                  </a:moveTo>
                  <a:lnTo>
                    <a:pt x="5418275" y="313870"/>
                  </a:lnTo>
                  <a:lnTo>
                    <a:pt x="5463477" y="323248"/>
                  </a:lnTo>
                  <a:lnTo>
                    <a:pt x="5505809" y="338875"/>
                  </a:lnTo>
                  <a:lnTo>
                    <a:pt x="5545283" y="360748"/>
                  </a:lnTo>
                  <a:lnTo>
                    <a:pt x="5581908" y="388863"/>
                  </a:lnTo>
                  <a:lnTo>
                    <a:pt x="5608748" y="418175"/>
                  </a:lnTo>
                  <a:lnTo>
                    <a:pt x="5630714" y="454054"/>
                  </a:lnTo>
                  <a:lnTo>
                    <a:pt x="5647802" y="496503"/>
                  </a:lnTo>
                  <a:lnTo>
                    <a:pt x="5660012" y="545526"/>
                  </a:lnTo>
                  <a:lnTo>
                    <a:pt x="5667339" y="601125"/>
                  </a:lnTo>
                  <a:lnTo>
                    <a:pt x="5669782" y="663305"/>
                  </a:lnTo>
                  <a:lnTo>
                    <a:pt x="5669782" y="1269735"/>
                  </a:lnTo>
                  <a:lnTo>
                    <a:pt x="5457702" y="1269735"/>
                  </a:lnTo>
                  <a:lnTo>
                    <a:pt x="5457702" y="682751"/>
                  </a:lnTo>
                  <a:lnTo>
                    <a:pt x="5455032" y="639138"/>
                  </a:lnTo>
                  <a:lnTo>
                    <a:pt x="5447015" y="601282"/>
                  </a:lnTo>
                  <a:lnTo>
                    <a:pt x="5414909" y="542787"/>
                  </a:lnTo>
                  <a:lnTo>
                    <a:pt x="5367653" y="507571"/>
                  </a:lnTo>
                  <a:lnTo>
                    <a:pt x="5311642" y="495787"/>
                  </a:lnTo>
                  <a:lnTo>
                    <a:pt x="5271518" y="500334"/>
                  </a:lnTo>
                  <a:lnTo>
                    <a:pt x="5233972" y="513968"/>
                  </a:lnTo>
                  <a:lnTo>
                    <a:pt x="5198974" y="536678"/>
                  </a:lnTo>
                  <a:lnTo>
                    <a:pt x="5166497" y="568451"/>
                  </a:lnTo>
                  <a:lnTo>
                    <a:pt x="5144071" y="600359"/>
                  </a:lnTo>
                  <a:lnTo>
                    <a:pt x="5126641" y="638176"/>
                  </a:lnTo>
                  <a:lnTo>
                    <a:pt x="5114200" y="681893"/>
                  </a:lnTo>
                  <a:lnTo>
                    <a:pt x="5106741" y="731501"/>
                  </a:lnTo>
                  <a:lnTo>
                    <a:pt x="5104256" y="786993"/>
                  </a:lnTo>
                  <a:lnTo>
                    <a:pt x="5104256" y="1269735"/>
                  </a:lnTo>
                  <a:lnTo>
                    <a:pt x="4892177" y="1269735"/>
                  </a:lnTo>
                  <a:lnTo>
                    <a:pt x="4892177" y="330311"/>
                  </a:lnTo>
                  <a:lnTo>
                    <a:pt x="5085603" y="330311"/>
                  </a:lnTo>
                  <a:lnTo>
                    <a:pt x="5085603" y="547877"/>
                  </a:lnTo>
                  <a:lnTo>
                    <a:pt x="5112218" y="492287"/>
                  </a:lnTo>
                  <a:lnTo>
                    <a:pt x="5141403" y="444114"/>
                  </a:lnTo>
                  <a:lnTo>
                    <a:pt x="5173152" y="403356"/>
                  </a:lnTo>
                  <a:lnTo>
                    <a:pt x="5207462" y="370011"/>
                  </a:lnTo>
                  <a:lnTo>
                    <a:pt x="5244325" y="344079"/>
                  </a:lnTo>
                  <a:lnTo>
                    <a:pt x="5283739" y="325558"/>
                  </a:lnTo>
                  <a:lnTo>
                    <a:pt x="5325697" y="314447"/>
                  </a:lnTo>
                  <a:lnTo>
                    <a:pt x="5370194" y="310743"/>
                  </a:lnTo>
                  <a:close/>
                </a:path>
                <a:path w="6729730" h="1587500">
                  <a:moveTo>
                    <a:pt x="2715386" y="310743"/>
                  </a:moveTo>
                  <a:lnTo>
                    <a:pt x="2765704" y="314513"/>
                  </a:lnTo>
                  <a:lnTo>
                    <a:pt x="2812510" y="325824"/>
                  </a:lnTo>
                  <a:lnTo>
                    <a:pt x="2855808" y="344679"/>
                  </a:lnTo>
                  <a:lnTo>
                    <a:pt x="2895600" y="371080"/>
                  </a:lnTo>
                  <a:lnTo>
                    <a:pt x="2931890" y="405030"/>
                  </a:lnTo>
                  <a:lnTo>
                    <a:pt x="2964682" y="446531"/>
                  </a:lnTo>
                  <a:lnTo>
                    <a:pt x="2989353" y="486869"/>
                  </a:lnTo>
                  <a:lnTo>
                    <a:pt x="3010225" y="530287"/>
                  </a:lnTo>
                  <a:lnTo>
                    <a:pt x="3027299" y="576782"/>
                  </a:lnTo>
                  <a:lnTo>
                    <a:pt x="3040578" y="626352"/>
                  </a:lnTo>
                  <a:lnTo>
                    <a:pt x="3050061" y="678995"/>
                  </a:lnTo>
                  <a:lnTo>
                    <a:pt x="3055750" y="734707"/>
                  </a:lnTo>
                  <a:lnTo>
                    <a:pt x="3057646" y="793485"/>
                  </a:lnTo>
                  <a:lnTo>
                    <a:pt x="3055834" y="849570"/>
                  </a:lnTo>
                  <a:lnTo>
                    <a:pt x="3050396" y="903523"/>
                  </a:lnTo>
                  <a:lnTo>
                    <a:pt x="3041331" y="955347"/>
                  </a:lnTo>
                  <a:lnTo>
                    <a:pt x="3028637" y="1005039"/>
                  </a:lnTo>
                  <a:lnTo>
                    <a:pt x="3012313" y="1052602"/>
                  </a:lnTo>
                  <a:lnTo>
                    <a:pt x="2992357" y="1098035"/>
                  </a:lnTo>
                  <a:lnTo>
                    <a:pt x="2968767" y="1141338"/>
                  </a:lnTo>
                  <a:lnTo>
                    <a:pt x="2941625" y="1180605"/>
                  </a:lnTo>
                  <a:lnTo>
                    <a:pt x="2910936" y="1213825"/>
                  </a:lnTo>
                  <a:lnTo>
                    <a:pt x="2876698" y="1241001"/>
                  </a:lnTo>
                  <a:lnTo>
                    <a:pt x="2838907" y="1262134"/>
                  </a:lnTo>
                  <a:lnTo>
                    <a:pt x="2797561" y="1277226"/>
                  </a:lnTo>
                  <a:lnTo>
                    <a:pt x="2752660" y="1286280"/>
                  </a:lnTo>
                  <a:lnTo>
                    <a:pt x="2704200" y="1289297"/>
                  </a:lnTo>
                  <a:lnTo>
                    <a:pt x="2654421" y="1286219"/>
                  </a:lnTo>
                  <a:lnTo>
                    <a:pt x="2608700" y="1276984"/>
                  </a:lnTo>
                  <a:lnTo>
                    <a:pt x="2567035" y="1261595"/>
                  </a:lnTo>
                  <a:lnTo>
                    <a:pt x="2529427" y="1240054"/>
                  </a:lnTo>
                  <a:lnTo>
                    <a:pt x="2495876" y="1212363"/>
                  </a:lnTo>
                  <a:lnTo>
                    <a:pt x="2466382" y="1178525"/>
                  </a:lnTo>
                  <a:lnTo>
                    <a:pt x="2440945" y="1138540"/>
                  </a:lnTo>
                  <a:lnTo>
                    <a:pt x="2440945" y="1586977"/>
                  </a:lnTo>
                  <a:lnTo>
                    <a:pt x="2225177" y="1586977"/>
                  </a:lnTo>
                  <a:lnTo>
                    <a:pt x="2225177" y="330311"/>
                  </a:lnTo>
                  <a:lnTo>
                    <a:pt x="2427869" y="330311"/>
                  </a:lnTo>
                  <a:lnTo>
                    <a:pt x="2427869" y="494019"/>
                  </a:lnTo>
                  <a:lnTo>
                    <a:pt x="2457666" y="445401"/>
                  </a:lnTo>
                  <a:lnTo>
                    <a:pt x="2491227" y="404260"/>
                  </a:lnTo>
                  <a:lnTo>
                    <a:pt x="2528549" y="370597"/>
                  </a:lnTo>
                  <a:lnTo>
                    <a:pt x="2569628" y="344412"/>
                  </a:lnTo>
                  <a:lnTo>
                    <a:pt x="2614463" y="325708"/>
                  </a:lnTo>
                  <a:lnTo>
                    <a:pt x="2663050" y="314484"/>
                  </a:lnTo>
                  <a:lnTo>
                    <a:pt x="2715386" y="310743"/>
                  </a:lnTo>
                  <a:close/>
                </a:path>
                <a:path w="6729730" h="1587500">
                  <a:moveTo>
                    <a:pt x="1610486" y="310743"/>
                  </a:moveTo>
                  <a:lnTo>
                    <a:pt x="1666045" y="313552"/>
                  </a:lnTo>
                  <a:lnTo>
                    <a:pt x="1717873" y="321979"/>
                  </a:lnTo>
                  <a:lnTo>
                    <a:pt x="1765974" y="336025"/>
                  </a:lnTo>
                  <a:lnTo>
                    <a:pt x="1810349" y="355691"/>
                  </a:lnTo>
                  <a:lnTo>
                    <a:pt x="1850999" y="380978"/>
                  </a:lnTo>
                  <a:lnTo>
                    <a:pt x="1887929" y="411888"/>
                  </a:lnTo>
                  <a:lnTo>
                    <a:pt x="1921139" y="448421"/>
                  </a:lnTo>
                  <a:lnTo>
                    <a:pt x="1946861" y="484030"/>
                  </a:lnTo>
                  <a:lnTo>
                    <a:pt x="1969164" y="522091"/>
                  </a:lnTo>
                  <a:lnTo>
                    <a:pt x="1988043" y="562603"/>
                  </a:lnTo>
                  <a:lnTo>
                    <a:pt x="2003496" y="605565"/>
                  </a:lnTo>
                  <a:lnTo>
                    <a:pt x="2015519" y="650974"/>
                  </a:lnTo>
                  <a:lnTo>
                    <a:pt x="2024111" y="698828"/>
                  </a:lnTo>
                  <a:lnTo>
                    <a:pt x="2029269" y="749127"/>
                  </a:lnTo>
                  <a:lnTo>
                    <a:pt x="2030989" y="801867"/>
                  </a:lnTo>
                  <a:lnTo>
                    <a:pt x="2029983" y="826007"/>
                  </a:lnTo>
                  <a:lnTo>
                    <a:pt x="1385453" y="826007"/>
                  </a:lnTo>
                  <a:lnTo>
                    <a:pt x="1386574" y="871526"/>
                  </a:lnTo>
                  <a:lnTo>
                    <a:pt x="1389945" y="912293"/>
                  </a:lnTo>
                  <a:lnTo>
                    <a:pt x="1403466" y="979535"/>
                  </a:lnTo>
                  <a:lnTo>
                    <a:pt x="1430635" y="1033481"/>
                  </a:lnTo>
                  <a:lnTo>
                    <a:pt x="1475612" y="1079997"/>
                  </a:lnTo>
                  <a:lnTo>
                    <a:pt x="1536283" y="1112065"/>
                  </a:lnTo>
                  <a:lnTo>
                    <a:pt x="1610486" y="1122800"/>
                  </a:lnTo>
                  <a:lnTo>
                    <a:pt x="1660042" y="1118557"/>
                  </a:lnTo>
                  <a:lnTo>
                    <a:pt x="1703916" y="1105831"/>
                  </a:lnTo>
                  <a:lnTo>
                    <a:pt x="1742107" y="1084631"/>
                  </a:lnTo>
                  <a:lnTo>
                    <a:pt x="1774613" y="1054965"/>
                  </a:lnTo>
                  <a:lnTo>
                    <a:pt x="1801434" y="1016842"/>
                  </a:lnTo>
                  <a:lnTo>
                    <a:pt x="1822566" y="970269"/>
                  </a:lnTo>
                  <a:lnTo>
                    <a:pt x="2014225" y="996299"/>
                  </a:lnTo>
                  <a:lnTo>
                    <a:pt x="1996478" y="1045487"/>
                  </a:lnTo>
                  <a:lnTo>
                    <a:pt x="1973108" y="1091086"/>
                  </a:lnTo>
                  <a:lnTo>
                    <a:pt x="1944093" y="1133110"/>
                  </a:lnTo>
                  <a:lnTo>
                    <a:pt x="1909413" y="1171573"/>
                  </a:lnTo>
                  <a:lnTo>
                    <a:pt x="1869048" y="1206489"/>
                  </a:lnTo>
                  <a:lnTo>
                    <a:pt x="1831579" y="1231760"/>
                  </a:lnTo>
                  <a:lnTo>
                    <a:pt x="1791048" y="1252453"/>
                  </a:lnTo>
                  <a:lnTo>
                    <a:pt x="1747460" y="1268561"/>
                  </a:lnTo>
                  <a:lnTo>
                    <a:pt x="1700821" y="1280076"/>
                  </a:lnTo>
                  <a:lnTo>
                    <a:pt x="1651138" y="1286991"/>
                  </a:lnTo>
                  <a:lnTo>
                    <a:pt x="1598416" y="1289297"/>
                  </a:lnTo>
                  <a:lnTo>
                    <a:pt x="1544136" y="1286622"/>
                  </a:lnTo>
                  <a:lnTo>
                    <a:pt x="1492981" y="1278594"/>
                  </a:lnTo>
                  <a:lnTo>
                    <a:pt x="1444948" y="1265212"/>
                  </a:lnTo>
                  <a:lnTo>
                    <a:pt x="1400034" y="1246473"/>
                  </a:lnTo>
                  <a:lnTo>
                    <a:pt x="1358238" y="1222377"/>
                  </a:lnTo>
                  <a:lnTo>
                    <a:pt x="1319555" y="1192920"/>
                  </a:lnTo>
                  <a:lnTo>
                    <a:pt x="1283985" y="1158102"/>
                  </a:lnTo>
                  <a:lnTo>
                    <a:pt x="1256074" y="1123879"/>
                  </a:lnTo>
                  <a:lnTo>
                    <a:pt x="1231890" y="1086739"/>
                  </a:lnTo>
                  <a:lnTo>
                    <a:pt x="1211432" y="1046684"/>
                  </a:lnTo>
                  <a:lnTo>
                    <a:pt x="1194697" y="1003715"/>
                  </a:lnTo>
                  <a:lnTo>
                    <a:pt x="1181685" y="957836"/>
                  </a:lnTo>
                  <a:lnTo>
                    <a:pt x="1172392" y="909048"/>
                  </a:lnTo>
                  <a:lnTo>
                    <a:pt x="1166818" y="857352"/>
                  </a:lnTo>
                  <a:lnTo>
                    <a:pt x="1164960" y="802751"/>
                  </a:lnTo>
                  <a:lnTo>
                    <a:pt x="1166836" y="750659"/>
                  </a:lnTo>
                  <a:lnTo>
                    <a:pt x="1172464" y="700862"/>
                  </a:lnTo>
                  <a:lnTo>
                    <a:pt x="1181842" y="653359"/>
                  </a:lnTo>
                  <a:lnTo>
                    <a:pt x="1194972" y="608148"/>
                  </a:lnTo>
                  <a:lnTo>
                    <a:pt x="1211852" y="565227"/>
                  </a:lnTo>
                  <a:lnTo>
                    <a:pt x="1232482" y="524595"/>
                  </a:lnTo>
                  <a:lnTo>
                    <a:pt x="1256861" y="486250"/>
                  </a:lnTo>
                  <a:lnTo>
                    <a:pt x="1284991" y="450189"/>
                  </a:lnTo>
                  <a:lnTo>
                    <a:pt x="1320984" y="413193"/>
                  </a:lnTo>
                  <a:lnTo>
                    <a:pt x="1360485" y="381889"/>
                  </a:lnTo>
                  <a:lnTo>
                    <a:pt x="1403491" y="356276"/>
                  </a:lnTo>
                  <a:lnTo>
                    <a:pt x="1449998" y="336356"/>
                  </a:lnTo>
                  <a:lnTo>
                    <a:pt x="1500002" y="322126"/>
                  </a:lnTo>
                  <a:lnTo>
                    <a:pt x="1553499" y="313589"/>
                  </a:lnTo>
                  <a:lnTo>
                    <a:pt x="1610486" y="310743"/>
                  </a:lnTo>
                  <a:close/>
                </a:path>
                <a:path w="6729730" h="1587500">
                  <a:moveTo>
                    <a:pt x="3479672" y="69829"/>
                  </a:moveTo>
                  <a:lnTo>
                    <a:pt x="3479672" y="330311"/>
                  </a:lnTo>
                  <a:lnTo>
                    <a:pt x="3668405" y="330311"/>
                  </a:lnTo>
                  <a:lnTo>
                    <a:pt x="3668405" y="494903"/>
                  </a:lnTo>
                  <a:lnTo>
                    <a:pt x="3479672" y="494903"/>
                  </a:lnTo>
                  <a:lnTo>
                    <a:pt x="3479672" y="953505"/>
                  </a:lnTo>
                  <a:lnTo>
                    <a:pt x="3481673" y="994173"/>
                  </a:lnTo>
                  <a:lnTo>
                    <a:pt x="3497675" y="1054374"/>
                  </a:lnTo>
                  <a:lnTo>
                    <a:pt x="3531323" y="1087975"/>
                  </a:lnTo>
                  <a:lnTo>
                    <a:pt x="3592001" y="1104033"/>
                  </a:lnTo>
                  <a:lnTo>
                    <a:pt x="3633078" y="1106036"/>
                  </a:lnTo>
                  <a:lnTo>
                    <a:pt x="3645824" y="1105916"/>
                  </a:lnTo>
                  <a:lnTo>
                    <a:pt x="3658918" y="1105558"/>
                  </a:lnTo>
                  <a:lnTo>
                    <a:pt x="3672366" y="1104964"/>
                  </a:lnTo>
                  <a:lnTo>
                    <a:pt x="3686174" y="1104137"/>
                  </a:lnTo>
                  <a:lnTo>
                    <a:pt x="3686174" y="1269735"/>
                  </a:lnTo>
                  <a:lnTo>
                    <a:pt x="3641357" y="1278661"/>
                  </a:lnTo>
                  <a:lnTo>
                    <a:pt x="3601932" y="1285051"/>
                  </a:lnTo>
                  <a:lnTo>
                    <a:pt x="3567861" y="1288894"/>
                  </a:lnTo>
                  <a:lnTo>
                    <a:pt x="3539108" y="1290178"/>
                  </a:lnTo>
                  <a:lnTo>
                    <a:pt x="3497842" y="1288060"/>
                  </a:lnTo>
                  <a:lnTo>
                    <a:pt x="3459590" y="1281703"/>
                  </a:lnTo>
                  <a:lnTo>
                    <a:pt x="3392164" y="1256269"/>
                  </a:lnTo>
                  <a:lnTo>
                    <a:pt x="3339038" y="1216014"/>
                  </a:lnTo>
                  <a:lnTo>
                    <a:pt x="3302370" y="1163186"/>
                  </a:lnTo>
                  <a:lnTo>
                    <a:pt x="3281126" y="1088203"/>
                  </a:lnTo>
                  <a:lnTo>
                    <a:pt x="3275821" y="1038750"/>
                  </a:lnTo>
                  <a:lnTo>
                    <a:pt x="3274054" y="981303"/>
                  </a:lnTo>
                  <a:lnTo>
                    <a:pt x="3274054" y="494903"/>
                  </a:lnTo>
                  <a:lnTo>
                    <a:pt x="3156828" y="494903"/>
                  </a:lnTo>
                  <a:lnTo>
                    <a:pt x="3156828" y="330311"/>
                  </a:lnTo>
                  <a:lnTo>
                    <a:pt x="3286124" y="330311"/>
                  </a:lnTo>
                  <a:lnTo>
                    <a:pt x="3305693" y="85587"/>
                  </a:lnTo>
                  <a:lnTo>
                    <a:pt x="3479672" y="69829"/>
                  </a:lnTo>
                  <a:close/>
                </a:path>
                <a:path w="6729730" h="1587500">
                  <a:moveTo>
                    <a:pt x="0" y="0"/>
                  </a:moveTo>
                  <a:lnTo>
                    <a:pt x="252983" y="0"/>
                  </a:lnTo>
                  <a:lnTo>
                    <a:pt x="697610" y="747887"/>
                  </a:lnTo>
                  <a:lnTo>
                    <a:pt x="704751" y="759934"/>
                  </a:lnTo>
                  <a:lnTo>
                    <a:pt x="720627" y="786749"/>
                  </a:lnTo>
                  <a:lnTo>
                    <a:pt x="745218" y="828332"/>
                  </a:lnTo>
                  <a:lnTo>
                    <a:pt x="778504" y="884681"/>
                  </a:lnTo>
                  <a:lnTo>
                    <a:pt x="778504" y="0"/>
                  </a:lnTo>
                  <a:lnTo>
                    <a:pt x="958976" y="0"/>
                  </a:lnTo>
                  <a:lnTo>
                    <a:pt x="958976" y="1269735"/>
                  </a:lnTo>
                  <a:lnTo>
                    <a:pt x="736716" y="1269735"/>
                  </a:lnTo>
                  <a:lnTo>
                    <a:pt x="254888" y="458571"/>
                  </a:lnTo>
                  <a:lnTo>
                    <a:pt x="248411" y="447863"/>
                  </a:lnTo>
                  <a:lnTo>
                    <a:pt x="218562" y="398129"/>
                  </a:lnTo>
                  <a:lnTo>
                    <a:pt x="195030" y="358246"/>
                  </a:lnTo>
                  <a:lnTo>
                    <a:pt x="184154" y="339577"/>
                  </a:lnTo>
                  <a:lnTo>
                    <a:pt x="184154" y="1269735"/>
                  </a:lnTo>
                  <a:lnTo>
                    <a:pt x="0" y="1269735"/>
                  </a:lnTo>
                  <a:lnTo>
                    <a:pt x="0" y="0"/>
                  </a:lnTo>
                  <a:close/>
                </a:path>
                <a:path w="6729730" h="1587500">
                  <a:moveTo>
                    <a:pt x="2643758" y="484631"/>
                  </a:moveTo>
                  <a:lnTo>
                    <a:pt x="2602991" y="489226"/>
                  </a:lnTo>
                  <a:lnTo>
                    <a:pt x="2565448" y="503011"/>
                  </a:lnTo>
                  <a:lnTo>
                    <a:pt x="2531116" y="525985"/>
                  </a:lnTo>
                  <a:lnTo>
                    <a:pt x="2499984" y="558149"/>
                  </a:lnTo>
                  <a:lnTo>
                    <a:pt x="2474159" y="597749"/>
                  </a:lnTo>
                  <a:lnTo>
                    <a:pt x="2455708" y="643036"/>
                  </a:lnTo>
                  <a:lnTo>
                    <a:pt x="2444636" y="694015"/>
                  </a:lnTo>
                  <a:lnTo>
                    <a:pt x="2440945" y="750691"/>
                  </a:lnTo>
                  <a:lnTo>
                    <a:pt x="2440945" y="884681"/>
                  </a:lnTo>
                  <a:lnTo>
                    <a:pt x="2444756" y="933632"/>
                  </a:lnTo>
                  <a:lnTo>
                    <a:pt x="2456188" y="978217"/>
                  </a:lnTo>
                  <a:lnTo>
                    <a:pt x="2475239" y="1018447"/>
                  </a:lnTo>
                  <a:lnTo>
                    <a:pt x="2501905" y="1054333"/>
                  </a:lnTo>
                  <a:lnTo>
                    <a:pt x="2533211" y="1083838"/>
                  </a:lnTo>
                  <a:lnTo>
                    <a:pt x="2566187" y="1104914"/>
                  </a:lnTo>
                  <a:lnTo>
                    <a:pt x="2637144" y="1121776"/>
                  </a:lnTo>
                  <a:lnTo>
                    <a:pt x="2684491" y="1116228"/>
                  </a:lnTo>
                  <a:lnTo>
                    <a:pt x="2725003" y="1099584"/>
                  </a:lnTo>
                  <a:lnTo>
                    <a:pt x="2758702" y="1071841"/>
                  </a:lnTo>
                  <a:lnTo>
                    <a:pt x="2785612" y="1032997"/>
                  </a:lnTo>
                  <a:lnTo>
                    <a:pt x="2802485" y="995576"/>
                  </a:lnTo>
                  <a:lnTo>
                    <a:pt x="2815610" y="954310"/>
                  </a:lnTo>
                  <a:lnTo>
                    <a:pt x="2824987" y="909198"/>
                  </a:lnTo>
                  <a:lnTo>
                    <a:pt x="2830614" y="860242"/>
                  </a:lnTo>
                  <a:lnTo>
                    <a:pt x="2832491" y="807445"/>
                  </a:lnTo>
                  <a:lnTo>
                    <a:pt x="2830599" y="752282"/>
                  </a:lnTo>
                  <a:lnTo>
                    <a:pt x="2824921" y="701390"/>
                  </a:lnTo>
                  <a:lnTo>
                    <a:pt x="2815452" y="654774"/>
                  </a:lnTo>
                  <a:lnTo>
                    <a:pt x="2802188" y="612440"/>
                  </a:lnTo>
                  <a:lnTo>
                    <a:pt x="2785125" y="574395"/>
                  </a:lnTo>
                  <a:lnTo>
                    <a:pt x="2758493" y="535141"/>
                  </a:lnTo>
                  <a:lnTo>
                    <a:pt x="2726054" y="507088"/>
                  </a:lnTo>
                  <a:lnTo>
                    <a:pt x="2687810" y="490247"/>
                  </a:lnTo>
                  <a:lnTo>
                    <a:pt x="2643758" y="484631"/>
                  </a:lnTo>
                  <a:close/>
                </a:path>
                <a:path w="6729730" h="1587500">
                  <a:moveTo>
                    <a:pt x="6298707" y="459607"/>
                  </a:moveTo>
                  <a:lnTo>
                    <a:pt x="6256787" y="463347"/>
                  </a:lnTo>
                  <a:lnTo>
                    <a:pt x="6218491" y="474573"/>
                  </a:lnTo>
                  <a:lnTo>
                    <a:pt x="6183818" y="493297"/>
                  </a:lnTo>
                  <a:lnTo>
                    <a:pt x="6152768" y="519531"/>
                  </a:lnTo>
                  <a:lnTo>
                    <a:pt x="6126464" y="552642"/>
                  </a:lnTo>
                  <a:lnTo>
                    <a:pt x="6106218" y="591963"/>
                  </a:lnTo>
                  <a:lnTo>
                    <a:pt x="6092041" y="637519"/>
                  </a:lnTo>
                  <a:lnTo>
                    <a:pt x="6083945" y="689335"/>
                  </a:lnTo>
                  <a:lnTo>
                    <a:pt x="6507982" y="689335"/>
                  </a:lnTo>
                  <a:lnTo>
                    <a:pt x="6503898" y="640919"/>
                  </a:lnTo>
                  <a:lnTo>
                    <a:pt x="6492388" y="597198"/>
                  </a:lnTo>
                  <a:lnTo>
                    <a:pt x="6473465" y="558146"/>
                  </a:lnTo>
                  <a:lnTo>
                    <a:pt x="6447144" y="523737"/>
                  </a:lnTo>
                  <a:lnTo>
                    <a:pt x="6415365" y="495663"/>
                  </a:lnTo>
                  <a:lnTo>
                    <a:pt x="6380023" y="475625"/>
                  </a:lnTo>
                  <a:lnTo>
                    <a:pt x="6341132" y="463610"/>
                  </a:lnTo>
                  <a:lnTo>
                    <a:pt x="6298707" y="459607"/>
                  </a:lnTo>
                  <a:close/>
                </a:path>
                <a:path w="6729730" h="1587500">
                  <a:moveTo>
                    <a:pt x="1600215" y="459607"/>
                  </a:moveTo>
                  <a:lnTo>
                    <a:pt x="1558295" y="463347"/>
                  </a:lnTo>
                  <a:lnTo>
                    <a:pt x="1519999" y="474573"/>
                  </a:lnTo>
                  <a:lnTo>
                    <a:pt x="1485326" y="493297"/>
                  </a:lnTo>
                  <a:lnTo>
                    <a:pt x="1454276" y="519531"/>
                  </a:lnTo>
                  <a:lnTo>
                    <a:pt x="1427972" y="552642"/>
                  </a:lnTo>
                  <a:lnTo>
                    <a:pt x="1407726" y="591963"/>
                  </a:lnTo>
                  <a:lnTo>
                    <a:pt x="1393549" y="637519"/>
                  </a:lnTo>
                  <a:lnTo>
                    <a:pt x="1385453" y="689335"/>
                  </a:lnTo>
                  <a:lnTo>
                    <a:pt x="1809490" y="689335"/>
                  </a:lnTo>
                  <a:lnTo>
                    <a:pt x="1805407" y="640919"/>
                  </a:lnTo>
                  <a:lnTo>
                    <a:pt x="1793896" y="597198"/>
                  </a:lnTo>
                  <a:lnTo>
                    <a:pt x="1774973" y="558146"/>
                  </a:lnTo>
                  <a:lnTo>
                    <a:pt x="1748652" y="523737"/>
                  </a:lnTo>
                  <a:lnTo>
                    <a:pt x="1716874" y="495663"/>
                  </a:lnTo>
                  <a:lnTo>
                    <a:pt x="1681532" y="475625"/>
                  </a:lnTo>
                  <a:lnTo>
                    <a:pt x="1642640" y="463610"/>
                  </a:lnTo>
                  <a:lnTo>
                    <a:pt x="1600215" y="459607"/>
                  </a:lnTo>
                  <a:close/>
                </a:path>
                <a:path w="6729730" h="1587500">
                  <a:moveTo>
                    <a:pt x="3865001" y="330311"/>
                  </a:moveTo>
                  <a:lnTo>
                    <a:pt x="4081652" y="330311"/>
                  </a:lnTo>
                  <a:lnTo>
                    <a:pt x="4081652" y="942319"/>
                  </a:lnTo>
                  <a:lnTo>
                    <a:pt x="4084460" y="988640"/>
                  </a:lnTo>
                  <a:lnTo>
                    <a:pt x="4092865" y="1026242"/>
                  </a:lnTo>
                  <a:lnTo>
                    <a:pt x="4126367" y="1075303"/>
                  </a:lnTo>
                  <a:lnTo>
                    <a:pt x="4170524" y="1099008"/>
                  </a:lnTo>
                  <a:lnTo>
                    <a:pt x="4213722" y="1106917"/>
                  </a:lnTo>
                  <a:lnTo>
                    <a:pt x="4248360" y="1103057"/>
                  </a:lnTo>
                  <a:lnTo>
                    <a:pt x="4318572" y="1072142"/>
                  </a:lnTo>
                  <a:lnTo>
                    <a:pt x="4354205" y="1045067"/>
                  </a:lnTo>
                  <a:lnTo>
                    <a:pt x="4393989" y="988262"/>
                  </a:lnTo>
                  <a:lnTo>
                    <a:pt x="4407918" y="948206"/>
                  </a:lnTo>
                  <a:lnTo>
                    <a:pt x="4417869" y="900380"/>
                  </a:lnTo>
                  <a:lnTo>
                    <a:pt x="4423841" y="844783"/>
                  </a:lnTo>
                  <a:lnTo>
                    <a:pt x="4425833" y="781415"/>
                  </a:lnTo>
                  <a:lnTo>
                    <a:pt x="4425833" y="330311"/>
                  </a:lnTo>
                  <a:lnTo>
                    <a:pt x="4637912" y="330311"/>
                  </a:lnTo>
                  <a:lnTo>
                    <a:pt x="4637912" y="1269735"/>
                  </a:lnTo>
                  <a:lnTo>
                    <a:pt x="4440676" y="1269735"/>
                  </a:lnTo>
                  <a:lnTo>
                    <a:pt x="4440676" y="1066921"/>
                  </a:lnTo>
                  <a:lnTo>
                    <a:pt x="4418578" y="1119026"/>
                  </a:lnTo>
                  <a:lnTo>
                    <a:pt x="4392197" y="1164189"/>
                  </a:lnTo>
                  <a:lnTo>
                    <a:pt x="4361534" y="1202409"/>
                  </a:lnTo>
                  <a:lnTo>
                    <a:pt x="4326590" y="1233684"/>
                  </a:lnTo>
                  <a:lnTo>
                    <a:pt x="4287365" y="1258012"/>
                  </a:lnTo>
                  <a:lnTo>
                    <a:pt x="4243860" y="1275392"/>
                  </a:lnTo>
                  <a:lnTo>
                    <a:pt x="4196077" y="1285821"/>
                  </a:lnTo>
                  <a:lnTo>
                    <a:pt x="4144014" y="1289297"/>
                  </a:lnTo>
                  <a:lnTo>
                    <a:pt x="4094792" y="1286112"/>
                  </a:lnTo>
                  <a:lnTo>
                    <a:pt x="4049823" y="1276562"/>
                  </a:lnTo>
                  <a:lnTo>
                    <a:pt x="4009095" y="1260653"/>
                  </a:lnTo>
                  <a:lnTo>
                    <a:pt x="3972597" y="1238393"/>
                  </a:lnTo>
                  <a:lnTo>
                    <a:pt x="3940317" y="1209787"/>
                  </a:lnTo>
                  <a:lnTo>
                    <a:pt x="3913218" y="1175440"/>
                  </a:lnTo>
                  <a:lnTo>
                    <a:pt x="3892132" y="1136086"/>
                  </a:lnTo>
                  <a:lnTo>
                    <a:pt x="3877063" y="1091719"/>
                  </a:lnTo>
                  <a:lnTo>
                    <a:pt x="3868017" y="1042332"/>
                  </a:lnTo>
                  <a:lnTo>
                    <a:pt x="3865001" y="987917"/>
                  </a:lnTo>
                  <a:lnTo>
                    <a:pt x="3865001" y="330311"/>
                  </a:lnTo>
                  <a:close/>
                </a:path>
                <a:path w="6729730" h="1587500">
                  <a:moveTo>
                    <a:pt x="6308978" y="310743"/>
                  </a:moveTo>
                  <a:lnTo>
                    <a:pt x="6364537" y="313552"/>
                  </a:lnTo>
                  <a:lnTo>
                    <a:pt x="6416365" y="321979"/>
                  </a:lnTo>
                  <a:lnTo>
                    <a:pt x="6464466" y="336025"/>
                  </a:lnTo>
                  <a:lnTo>
                    <a:pt x="6508840" y="355691"/>
                  </a:lnTo>
                  <a:lnTo>
                    <a:pt x="6549491" y="380978"/>
                  </a:lnTo>
                  <a:lnTo>
                    <a:pt x="6586421" y="411888"/>
                  </a:lnTo>
                  <a:lnTo>
                    <a:pt x="6619631" y="448421"/>
                  </a:lnTo>
                  <a:lnTo>
                    <a:pt x="6645353" y="484030"/>
                  </a:lnTo>
                  <a:lnTo>
                    <a:pt x="6667656" y="522091"/>
                  </a:lnTo>
                  <a:lnTo>
                    <a:pt x="6686535" y="562603"/>
                  </a:lnTo>
                  <a:lnTo>
                    <a:pt x="6701987" y="605565"/>
                  </a:lnTo>
                  <a:lnTo>
                    <a:pt x="6714011" y="650974"/>
                  </a:lnTo>
                  <a:lnTo>
                    <a:pt x="6722603" y="698828"/>
                  </a:lnTo>
                  <a:lnTo>
                    <a:pt x="6727761" y="749127"/>
                  </a:lnTo>
                  <a:lnTo>
                    <a:pt x="6729480" y="801867"/>
                  </a:lnTo>
                  <a:lnTo>
                    <a:pt x="6728475" y="826007"/>
                  </a:lnTo>
                  <a:lnTo>
                    <a:pt x="6083945" y="826007"/>
                  </a:lnTo>
                  <a:lnTo>
                    <a:pt x="6085066" y="871526"/>
                  </a:lnTo>
                  <a:lnTo>
                    <a:pt x="6088437" y="912293"/>
                  </a:lnTo>
                  <a:lnTo>
                    <a:pt x="6101958" y="979535"/>
                  </a:lnTo>
                  <a:lnTo>
                    <a:pt x="6129127" y="1033481"/>
                  </a:lnTo>
                  <a:lnTo>
                    <a:pt x="6174104" y="1079997"/>
                  </a:lnTo>
                  <a:lnTo>
                    <a:pt x="6234775" y="1112065"/>
                  </a:lnTo>
                  <a:lnTo>
                    <a:pt x="6308978" y="1122800"/>
                  </a:lnTo>
                  <a:lnTo>
                    <a:pt x="6358533" y="1118557"/>
                  </a:lnTo>
                  <a:lnTo>
                    <a:pt x="6402407" y="1105831"/>
                  </a:lnTo>
                  <a:lnTo>
                    <a:pt x="6440599" y="1084631"/>
                  </a:lnTo>
                  <a:lnTo>
                    <a:pt x="6473105" y="1054965"/>
                  </a:lnTo>
                  <a:lnTo>
                    <a:pt x="6499926" y="1016842"/>
                  </a:lnTo>
                  <a:lnTo>
                    <a:pt x="6521058" y="970269"/>
                  </a:lnTo>
                  <a:lnTo>
                    <a:pt x="6712716" y="996299"/>
                  </a:lnTo>
                  <a:lnTo>
                    <a:pt x="6694970" y="1045487"/>
                  </a:lnTo>
                  <a:lnTo>
                    <a:pt x="6671600" y="1091086"/>
                  </a:lnTo>
                  <a:lnTo>
                    <a:pt x="6642585" y="1133110"/>
                  </a:lnTo>
                  <a:lnTo>
                    <a:pt x="6607905" y="1171573"/>
                  </a:lnTo>
                  <a:lnTo>
                    <a:pt x="6567540" y="1206489"/>
                  </a:lnTo>
                  <a:lnTo>
                    <a:pt x="6530071" y="1231760"/>
                  </a:lnTo>
                  <a:lnTo>
                    <a:pt x="6489540" y="1252453"/>
                  </a:lnTo>
                  <a:lnTo>
                    <a:pt x="6445952" y="1268561"/>
                  </a:lnTo>
                  <a:lnTo>
                    <a:pt x="6399313" y="1280076"/>
                  </a:lnTo>
                  <a:lnTo>
                    <a:pt x="6349630" y="1286991"/>
                  </a:lnTo>
                  <a:lnTo>
                    <a:pt x="6296908" y="1289297"/>
                  </a:lnTo>
                  <a:lnTo>
                    <a:pt x="6242628" y="1286622"/>
                  </a:lnTo>
                  <a:lnTo>
                    <a:pt x="6191473" y="1278594"/>
                  </a:lnTo>
                  <a:lnTo>
                    <a:pt x="6143439" y="1265212"/>
                  </a:lnTo>
                  <a:lnTo>
                    <a:pt x="6098526" y="1246473"/>
                  </a:lnTo>
                  <a:lnTo>
                    <a:pt x="6056729" y="1222377"/>
                  </a:lnTo>
                  <a:lnTo>
                    <a:pt x="6018047" y="1192920"/>
                  </a:lnTo>
                  <a:lnTo>
                    <a:pt x="5982477" y="1158102"/>
                  </a:lnTo>
                  <a:lnTo>
                    <a:pt x="5954566" y="1123879"/>
                  </a:lnTo>
                  <a:lnTo>
                    <a:pt x="5930382" y="1086739"/>
                  </a:lnTo>
                  <a:lnTo>
                    <a:pt x="5909924" y="1046684"/>
                  </a:lnTo>
                  <a:lnTo>
                    <a:pt x="5893189" y="1003715"/>
                  </a:lnTo>
                  <a:lnTo>
                    <a:pt x="5880177" y="957836"/>
                  </a:lnTo>
                  <a:lnTo>
                    <a:pt x="5870884" y="909048"/>
                  </a:lnTo>
                  <a:lnTo>
                    <a:pt x="5865310" y="857352"/>
                  </a:lnTo>
                  <a:lnTo>
                    <a:pt x="5863452" y="802751"/>
                  </a:lnTo>
                  <a:lnTo>
                    <a:pt x="5865328" y="750659"/>
                  </a:lnTo>
                  <a:lnTo>
                    <a:pt x="5870956" y="700862"/>
                  </a:lnTo>
                  <a:lnTo>
                    <a:pt x="5880334" y="653359"/>
                  </a:lnTo>
                  <a:lnTo>
                    <a:pt x="5893464" y="608148"/>
                  </a:lnTo>
                  <a:lnTo>
                    <a:pt x="5910343" y="565227"/>
                  </a:lnTo>
                  <a:lnTo>
                    <a:pt x="5930974" y="524595"/>
                  </a:lnTo>
                  <a:lnTo>
                    <a:pt x="5955353" y="486250"/>
                  </a:lnTo>
                  <a:lnTo>
                    <a:pt x="5983482" y="450189"/>
                  </a:lnTo>
                  <a:lnTo>
                    <a:pt x="6019476" y="413193"/>
                  </a:lnTo>
                  <a:lnTo>
                    <a:pt x="6058977" y="381889"/>
                  </a:lnTo>
                  <a:lnTo>
                    <a:pt x="6101983" y="356276"/>
                  </a:lnTo>
                  <a:lnTo>
                    <a:pt x="6148490" y="336356"/>
                  </a:lnTo>
                  <a:lnTo>
                    <a:pt x="6198494" y="322126"/>
                  </a:lnTo>
                  <a:lnTo>
                    <a:pt x="6251991" y="313589"/>
                  </a:lnTo>
                  <a:lnTo>
                    <a:pt x="6308978" y="310743"/>
                  </a:lnTo>
                  <a:close/>
                </a:path>
                <a:path w="6729730" h="1587500">
                  <a:moveTo>
                    <a:pt x="5370194" y="310743"/>
                  </a:moveTo>
                  <a:lnTo>
                    <a:pt x="5418275" y="313870"/>
                  </a:lnTo>
                  <a:lnTo>
                    <a:pt x="5463477" y="323248"/>
                  </a:lnTo>
                  <a:lnTo>
                    <a:pt x="5505809" y="338875"/>
                  </a:lnTo>
                  <a:lnTo>
                    <a:pt x="5545283" y="360748"/>
                  </a:lnTo>
                  <a:lnTo>
                    <a:pt x="5581908" y="388863"/>
                  </a:lnTo>
                  <a:lnTo>
                    <a:pt x="5608748" y="418175"/>
                  </a:lnTo>
                  <a:lnTo>
                    <a:pt x="5630714" y="454054"/>
                  </a:lnTo>
                  <a:lnTo>
                    <a:pt x="5647802" y="496503"/>
                  </a:lnTo>
                  <a:lnTo>
                    <a:pt x="5660012" y="545526"/>
                  </a:lnTo>
                  <a:lnTo>
                    <a:pt x="5667339" y="601125"/>
                  </a:lnTo>
                  <a:lnTo>
                    <a:pt x="5669782" y="663305"/>
                  </a:lnTo>
                  <a:lnTo>
                    <a:pt x="5669782" y="1269735"/>
                  </a:lnTo>
                  <a:lnTo>
                    <a:pt x="5457702" y="1269735"/>
                  </a:lnTo>
                  <a:lnTo>
                    <a:pt x="5457702" y="682751"/>
                  </a:lnTo>
                  <a:lnTo>
                    <a:pt x="5455032" y="639138"/>
                  </a:lnTo>
                  <a:lnTo>
                    <a:pt x="5447015" y="601282"/>
                  </a:lnTo>
                  <a:lnTo>
                    <a:pt x="5414909" y="542787"/>
                  </a:lnTo>
                  <a:lnTo>
                    <a:pt x="5367653" y="507571"/>
                  </a:lnTo>
                  <a:lnTo>
                    <a:pt x="5311642" y="495787"/>
                  </a:lnTo>
                  <a:lnTo>
                    <a:pt x="5271518" y="500334"/>
                  </a:lnTo>
                  <a:lnTo>
                    <a:pt x="5233972" y="513968"/>
                  </a:lnTo>
                  <a:lnTo>
                    <a:pt x="5198974" y="536678"/>
                  </a:lnTo>
                  <a:lnTo>
                    <a:pt x="5166497" y="568451"/>
                  </a:lnTo>
                  <a:lnTo>
                    <a:pt x="5144071" y="600359"/>
                  </a:lnTo>
                  <a:lnTo>
                    <a:pt x="5126641" y="638176"/>
                  </a:lnTo>
                  <a:lnTo>
                    <a:pt x="5114200" y="681893"/>
                  </a:lnTo>
                  <a:lnTo>
                    <a:pt x="5106741" y="731501"/>
                  </a:lnTo>
                  <a:lnTo>
                    <a:pt x="5104256" y="786993"/>
                  </a:lnTo>
                  <a:lnTo>
                    <a:pt x="5104256" y="1269735"/>
                  </a:lnTo>
                  <a:lnTo>
                    <a:pt x="4892177" y="1269735"/>
                  </a:lnTo>
                  <a:lnTo>
                    <a:pt x="4892177" y="330311"/>
                  </a:lnTo>
                  <a:lnTo>
                    <a:pt x="5085603" y="330311"/>
                  </a:lnTo>
                  <a:lnTo>
                    <a:pt x="5085603" y="547877"/>
                  </a:lnTo>
                  <a:lnTo>
                    <a:pt x="5112218" y="492287"/>
                  </a:lnTo>
                  <a:lnTo>
                    <a:pt x="5141403" y="444114"/>
                  </a:lnTo>
                  <a:lnTo>
                    <a:pt x="5173152" y="403356"/>
                  </a:lnTo>
                  <a:lnTo>
                    <a:pt x="5207462" y="370011"/>
                  </a:lnTo>
                  <a:lnTo>
                    <a:pt x="5244325" y="344079"/>
                  </a:lnTo>
                  <a:lnTo>
                    <a:pt x="5283739" y="325558"/>
                  </a:lnTo>
                  <a:lnTo>
                    <a:pt x="5325697" y="314447"/>
                  </a:lnTo>
                  <a:lnTo>
                    <a:pt x="5370194" y="310743"/>
                  </a:lnTo>
                  <a:close/>
                </a:path>
                <a:path w="6729730" h="1587500">
                  <a:moveTo>
                    <a:pt x="2715386" y="310743"/>
                  </a:moveTo>
                  <a:lnTo>
                    <a:pt x="2765704" y="314513"/>
                  </a:lnTo>
                  <a:lnTo>
                    <a:pt x="2812510" y="325824"/>
                  </a:lnTo>
                  <a:lnTo>
                    <a:pt x="2855808" y="344679"/>
                  </a:lnTo>
                  <a:lnTo>
                    <a:pt x="2895600" y="371080"/>
                  </a:lnTo>
                  <a:lnTo>
                    <a:pt x="2931890" y="405030"/>
                  </a:lnTo>
                  <a:lnTo>
                    <a:pt x="2964682" y="446531"/>
                  </a:lnTo>
                  <a:lnTo>
                    <a:pt x="2989353" y="486869"/>
                  </a:lnTo>
                  <a:lnTo>
                    <a:pt x="3010225" y="530287"/>
                  </a:lnTo>
                  <a:lnTo>
                    <a:pt x="3027299" y="576782"/>
                  </a:lnTo>
                  <a:lnTo>
                    <a:pt x="3040578" y="626352"/>
                  </a:lnTo>
                  <a:lnTo>
                    <a:pt x="3050061" y="678995"/>
                  </a:lnTo>
                  <a:lnTo>
                    <a:pt x="3055750" y="734707"/>
                  </a:lnTo>
                  <a:lnTo>
                    <a:pt x="3057646" y="793485"/>
                  </a:lnTo>
                  <a:lnTo>
                    <a:pt x="3055834" y="849570"/>
                  </a:lnTo>
                  <a:lnTo>
                    <a:pt x="3050396" y="903523"/>
                  </a:lnTo>
                  <a:lnTo>
                    <a:pt x="3041331" y="955347"/>
                  </a:lnTo>
                  <a:lnTo>
                    <a:pt x="3028637" y="1005039"/>
                  </a:lnTo>
                  <a:lnTo>
                    <a:pt x="3012313" y="1052602"/>
                  </a:lnTo>
                  <a:lnTo>
                    <a:pt x="2992357" y="1098035"/>
                  </a:lnTo>
                  <a:lnTo>
                    <a:pt x="2968767" y="1141338"/>
                  </a:lnTo>
                  <a:lnTo>
                    <a:pt x="2941625" y="1180605"/>
                  </a:lnTo>
                  <a:lnTo>
                    <a:pt x="2910936" y="1213825"/>
                  </a:lnTo>
                  <a:lnTo>
                    <a:pt x="2876698" y="1241001"/>
                  </a:lnTo>
                  <a:lnTo>
                    <a:pt x="2838907" y="1262134"/>
                  </a:lnTo>
                  <a:lnTo>
                    <a:pt x="2797561" y="1277226"/>
                  </a:lnTo>
                  <a:lnTo>
                    <a:pt x="2752660" y="1286280"/>
                  </a:lnTo>
                  <a:lnTo>
                    <a:pt x="2704200" y="1289297"/>
                  </a:lnTo>
                  <a:lnTo>
                    <a:pt x="2654421" y="1286219"/>
                  </a:lnTo>
                  <a:lnTo>
                    <a:pt x="2608700" y="1276984"/>
                  </a:lnTo>
                  <a:lnTo>
                    <a:pt x="2567035" y="1261595"/>
                  </a:lnTo>
                  <a:lnTo>
                    <a:pt x="2529427" y="1240054"/>
                  </a:lnTo>
                  <a:lnTo>
                    <a:pt x="2495876" y="1212363"/>
                  </a:lnTo>
                  <a:lnTo>
                    <a:pt x="2466382" y="1178525"/>
                  </a:lnTo>
                  <a:lnTo>
                    <a:pt x="2440945" y="1138540"/>
                  </a:lnTo>
                  <a:lnTo>
                    <a:pt x="2440945" y="1586977"/>
                  </a:lnTo>
                  <a:lnTo>
                    <a:pt x="2225177" y="1586977"/>
                  </a:lnTo>
                  <a:lnTo>
                    <a:pt x="2225177" y="330311"/>
                  </a:lnTo>
                  <a:lnTo>
                    <a:pt x="2427869" y="330311"/>
                  </a:lnTo>
                  <a:lnTo>
                    <a:pt x="2427869" y="494019"/>
                  </a:lnTo>
                  <a:lnTo>
                    <a:pt x="2457666" y="445401"/>
                  </a:lnTo>
                  <a:lnTo>
                    <a:pt x="2491227" y="404260"/>
                  </a:lnTo>
                  <a:lnTo>
                    <a:pt x="2528549" y="370597"/>
                  </a:lnTo>
                  <a:lnTo>
                    <a:pt x="2569628" y="344412"/>
                  </a:lnTo>
                  <a:lnTo>
                    <a:pt x="2614463" y="325708"/>
                  </a:lnTo>
                  <a:lnTo>
                    <a:pt x="2663050" y="314484"/>
                  </a:lnTo>
                  <a:lnTo>
                    <a:pt x="2715386" y="310743"/>
                  </a:lnTo>
                  <a:close/>
                </a:path>
                <a:path w="6729730" h="1587500">
                  <a:moveTo>
                    <a:pt x="1610486" y="310743"/>
                  </a:moveTo>
                  <a:lnTo>
                    <a:pt x="1666045" y="313552"/>
                  </a:lnTo>
                  <a:lnTo>
                    <a:pt x="1717873" y="321979"/>
                  </a:lnTo>
                  <a:lnTo>
                    <a:pt x="1765974" y="336025"/>
                  </a:lnTo>
                  <a:lnTo>
                    <a:pt x="1810349" y="355691"/>
                  </a:lnTo>
                  <a:lnTo>
                    <a:pt x="1850999" y="380978"/>
                  </a:lnTo>
                  <a:lnTo>
                    <a:pt x="1887929" y="411888"/>
                  </a:lnTo>
                  <a:lnTo>
                    <a:pt x="1921139" y="448421"/>
                  </a:lnTo>
                  <a:lnTo>
                    <a:pt x="1946861" y="484030"/>
                  </a:lnTo>
                  <a:lnTo>
                    <a:pt x="1969164" y="522091"/>
                  </a:lnTo>
                  <a:lnTo>
                    <a:pt x="1988043" y="562603"/>
                  </a:lnTo>
                  <a:lnTo>
                    <a:pt x="2003496" y="605565"/>
                  </a:lnTo>
                  <a:lnTo>
                    <a:pt x="2015519" y="650974"/>
                  </a:lnTo>
                  <a:lnTo>
                    <a:pt x="2024111" y="698828"/>
                  </a:lnTo>
                  <a:lnTo>
                    <a:pt x="2029269" y="749127"/>
                  </a:lnTo>
                  <a:lnTo>
                    <a:pt x="2030989" y="801867"/>
                  </a:lnTo>
                  <a:lnTo>
                    <a:pt x="2029983" y="826007"/>
                  </a:lnTo>
                  <a:lnTo>
                    <a:pt x="1385453" y="826007"/>
                  </a:lnTo>
                  <a:lnTo>
                    <a:pt x="1386574" y="871526"/>
                  </a:lnTo>
                  <a:lnTo>
                    <a:pt x="1389945" y="912293"/>
                  </a:lnTo>
                  <a:lnTo>
                    <a:pt x="1403466" y="979535"/>
                  </a:lnTo>
                  <a:lnTo>
                    <a:pt x="1430635" y="1033481"/>
                  </a:lnTo>
                  <a:lnTo>
                    <a:pt x="1475612" y="1079997"/>
                  </a:lnTo>
                  <a:lnTo>
                    <a:pt x="1536283" y="1112065"/>
                  </a:lnTo>
                  <a:lnTo>
                    <a:pt x="1610486" y="1122800"/>
                  </a:lnTo>
                  <a:lnTo>
                    <a:pt x="1660042" y="1118557"/>
                  </a:lnTo>
                  <a:lnTo>
                    <a:pt x="1703916" y="1105831"/>
                  </a:lnTo>
                  <a:lnTo>
                    <a:pt x="1742107" y="1084631"/>
                  </a:lnTo>
                  <a:lnTo>
                    <a:pt x="1774613" y="1054965"/>
                  </a:lnTo>
                  <a:lnTo>
                    <a:pt x="1801434" y="1016842"/>
                  </a:lnTo>
                  <a:lnTo>
                    <a:pt x="1822566" y="970269"/>
                  </a:lnTo>
                  <a:lnTo>
                    <a:pt x="2014225" y="996299"/>
                  </a:lnTo>
                  <a:lnTo>
                    <a:pt x="1996478" y="1045487"/>
                  </a:lnTo>
                  <a:lnTo>
                    <a:pt x="1973108" y="1091086"/>
                  </a:lnTo>
                  <a:lnTo>
                    <a:pt x="1944093" y="1133110"/>
                  </a:lnTo>
                  <a:lnTo>
                    <a:pt x="1909413" y="1171573"/>
                  </a:lnTo>
                  <a:lnTo>
                    <a:pt x="1869048" y="1206489"/>
                  </a:lnTo>
                  <a:lnTo>
                    <a:pt x="1831579" y="1231760"/>
                  </a:lnTo>
                  <a:lnTo>
                    <a:pt x="1791048" y="1252453"/>
                  </a:lnTo>
                  <a:lnTo>
                    <a:pt x="1747460" y="1268561"/>
                  </a:lnTo>
                  <a:lnTo>
                    <a:pt x="1700821" y="1280076"/>
                  </a:lnTo>
                  <a:lnTo>
                    <a:pt x="1651138" y="1286991"/>
                  </a:lnTo>
                  <a:lnTo>
                    <a:pt x="1598416" y="1289297"/>
                  </a:lnTo>
                  <a:lnTo>
                    <a:pt x="1544136" y="1286622"/>
                  </a:lnTo>
                  <a:lnTo>
                    <a:pt x="1492981" y="1278594"/>
                  </a:lnTo>
                  <a:lnTo>
                    <a:pt x="1444948" y="1265212"/>
                  </a:lnTo>
                  <a:lnTo>
                    <a:pt x="1400034" y="1246473"/>
                  </a:lnTo>
                  <a:lnTo>
                    <a:pt x="1358238" y="1222377"/>
                  </a:lnTo>
                  <a:lnTo>
                    <a:pt x="1319555" y="1192920"/>
                  </a:lnTo>
                  <a:lnTo>
                    <a:pt x="1283985" y="1158102"/>
                  </a:lnTo>
                  <a:lnTo>
                    <a:pt x="1256074" y="1123879"/>
                  </a:lnTo>
                  <a:lnTo>
                    <a:pt x="1231890" y="1086739"/>
                  </a:lnTo>
                  <a:lnTo>
                    <a:pt x="1211432" y="1046684"/>
                  </a:lnTo>
                  <a:lnTo>
                    <a:pt x="1194697" y="1003715"/>
                  </a:lnTo>
                  <a:lnTo>
                    <a:pt x="1181685" y="957836"/>
                  </a:lnTo>
                  <a:lnTo>
                    <a:pt x="1172392" y="909048"/>
                  </a:lnTo>
                  <a:lnTo>
                    <a:pt x="1166818" y="857352"/>
                  </a:lnTo>
                  <a:lnTo>
                    <a:pt x="1164960" y="802751"/>
                  </a:lnTo>
                  <a:lnTo>
                    <a:pt x="1166836" y="750659"/>
                  </a:lnTo>
                  <a:lnTo>
                    <a:pt x="1172464" y="700862"/>
                  </a:lnTo>
                  <a:lnTo>
                    <a:pt x="1181842" y="653359"/>
                  </a:lnTo>
                  <a:lnTo>
                    <a:pt x="1194972" y="608148"/>
                  </a:lnTo>
                  <a:lnTo>
                    <a:pt x="1211852" y="565227"/>
                  </a:lnTo>
                  <a:lnTo>
                    <a:pt x="1232482" y="524595"/>
                  </a:lnTo>
                  <a:lnTo>
                    <a:pt x="1256861" y="486250"/>
                  </a:lnTo>
                  <a:lnTo>
                    <a:pt x="1284991" y="450189"/>
                  </a:lnTo>
                  <a:lnTo>
                    <a:pt x="1320984" y="413193"/>
                  </a:lnTo>
                  <a:lnTo>
                    <a:pt x="1360485" y="381889"/>
                  </a:lnTo>
                  <a:lnTo>
                    <a:pt x="1403491" y="356276"/>
                  </a:lnTo>
                  <a:lnTo>
                    <a:pt x="1449998" y="336356"/>
                  </a:lnTo>
                  <a:lnTo>
                    <a:pt x="1500002" y="322126"/>
                  </a:lnTo>
                  <a:lnTo>
                    <a:pt x="1553499" y="313589"/>
                  </a:lnTo>
                  <a:lnTo>
                    <a:pt x="1610486" y="310743"/>
                  </a:lnTo>
                  <a:close/>
                </a:path>
                <a:path w="6729730" h="1587500">
                  <a:moveTo>
                    <a:pt x="3479672" y="69829"/>
                  </a:moveTo>
                  <a:lnTo>
                    <a:pt x="3479672" y="330311"/>
                  </a:lnTo>
                  <a:lnTo>
                    <a:pt x="3668405" y="330311"/>
                  </a:lnTo>
                  <a:lnTo>
                    <a:pt x="3668405" y="494903"/>
                  </a:lnTo>
                  <a:lnTo>
                    <a:pt x="3479672" y="494903"/>
                  </a:lnTo>
                  <a:lnTo>
                    <a:pt x="3479672" y="953505"/>
                  </a:lnTo>
                  <a:lnTo>
                    <a:pt x="3481673" y="994173"/>
                  </a:lnTo>
                  <a:lnTo>
                    <a:pt x="3497675" y="1054374"/>
                  </a:lnTo>
                  <a:lnTo>
                    <a:pt x="3531323" y="1087975"/>
                  </a:lnTo>
                  <a:lnTo>
                    <a:pt x="3592001" y="1104033"/>
                  </a:lnTo>
                  <a:lnTo>
                    <a:pt x="3633078" y="1106036"/>
                  </a:lnTo>
                  <a:lnTo>
                    <a:pt x="3645824" y="1105916"/>
                  </a:lnTo>
                  <a:lnTo>
                    <a:pt x="3658918" y="1105558"/>
                  </a:lnTo>
                  <a:lnTo>
                    <a:pt x="3672366" y="1104964"/>
                  </a:lnTo>
                  <a:lnTo>
                    <a:pt x="3686174" y="1104137"/>
                  </a:lnTo>
                  <a:lnTo>
                    <a:pt x="3686174" y="1269735"/>
                  </a:lnTo>
                  <a:lnTo>
                    <a:pt x="3641357" y="1278661"/>
                  </a:lnTo>
                  <a:lnTo>
                    <a:pt x="3601932" y="1285051"/>
                  </a:lnTo>
                  <a:lnTo>
                    <a:pt x="3567861" y="1288894"/>
                  </a:lnTo>
                  <a:lnTo>
                    <a:pt x="3539108" y="1290178"/>
                  </a:lnTo>
                  <a:lnTo>
                    <a:pt x="3497842" y="1288060"/>
                  </a:lnTo>
                  <a:lnTo>
                    <a:pt x="3459590" y="1281703"/>
                  </a:lnTo>
                  <a:lnTo>
                    <a:pt x="3392164" y="1256269"/>
                  </a:lnTo>
                  <a:lnTo>
                    <a:pt x="3339038" y="1216014"/>
                  </a:lnTo>
                  <a:lnTo>
                    <a:pt x="3302370" y="1163186"/>
                  </a:lnTo>
                  <a:lnTo>
                    <a:pt x="3281126" y="1088203"/>
                  </a:lnTo>
                  <a:lnTo>
                    <a:pt x="3275821" y="1038750"/>
                  </a:lnTo>
                  <a:lnTo>
                    <a:pt x="3274054" y="981303"/>
                  </a:lnTo>
                  <a:lnTo>
                    <a:pt x="3274054" y="494903"/>
                  </a:lnTo>
                  <a:lnTo>
                    <a:pt x="3156828" y="494903"/>
                  </a:lnTo>
                  <a:lnTo>
                    <a:pt x="3156828" y="330311"/>
                  </a:lnTo>
                  <a:lnTo>
                    <a:pt x="3286124" y="330311"/>
                  </a:lnTo>
                  <a:lnTo>
                    <a:pt x="3305693" y="85587"/>
                  </a:lnTo>
                  <a:lnTo>
                    <a:pt x="3479672" y="69829"/>
                  </a:lnTo>
                  <a:close/>
                </a:path>
                <a:path w="6729730" h="1587500">
                  <a:moveTo>
                    <a:pt x="0" y="0"/>
                  </a:moveTo>
                  <a:lnTo>
                    <a:pt x="252983" y="0"/>
                  </a:lnTo>
                  <a:lnTo>
                    <a:pt x="697610" y="747887"/>
                  </a:lnTo>
                  <a:lnTo>
                    <a:pt x="704751" y="759934"/>
                  </a:lnTo>
                  <a:lnTo>
                    <a:pt x="720627" y="786749"/>
                  </a:lnTo>
                  <a:lnTo>
                    <a:pt x="745218" y="828332"/>
                  </a:lnTo>
                  <a:lnTo>
                    <a:pt x="778504" y="884681"/>
                  </a:lnTo>
                  <a:lnTo>
                    <a:pt x="778504" y="0"/>
                  </a:lnTo>
                  <a:lnTo>
                    <a:pt x="958976" y="0"/>
                  </a:lnTo>
                  <a:lnTo>
                    <a:pt x="958976" y="1269735"/>
                  </a:lnTo>
                  <a:lnTo>
                    <a:pt x="736716" y="1269735"/>
                  </a:lnTo>
                  <a:lnTo>
                    <a:pt x="254888" y="458571"/>
                  </a:lnTo>
                  <a:lnTo>
                    <a:pt x="248411" y="447863"/>
                  </a:lnTo>
                  <a:lnTo>
                    <a:pt x="218562" y="398129"/>
                  </a:lnTo>
                  <a:lnTo>
                    <a:pt x="195030" y="358246"/>
                  </a:lnTo>
                  <a:lnTo>
                    <a:pt x="184154" y="339577"/>
                  </a:lnTo>
                  <a:lnTo>
                    <a:pt x="184154" y="1269735"/>
                  </a:lnTo>
                  <a:lnTo>
                    <a:pt x="0" y="1269735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729" y="272034"/>
              <a:ext cx="3484860" cy="50343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06729" y="272034"/>
              <a:ext cx="3484879" cy="503555"/>
            </a:xfrm>
            <a:custGeom>
              <a:avLst/>
              <a:gdLst/>
              <a:ahLst/>
              <a:cxnLst/>
              <a:rect l="l" t="t" r="r" b="b"/>
              <a:pathLst>
                <a:path w="3484879" h="503555">
                  <a:moveTo>
                    <a:pt x="0" y="0"/>
                  </a:moveTo>
                  <a:lnTo>
                    <a:pt x="3351388" y="0"/>
                  </a:lnTo>
                  <a:lnTo>
                    <a:pt x="3484860" y="133349"/>
                  </a:lnTo>
                  <a:lnTo>
                    <a:pt x="3484860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Sitka Small"/>
                <a:cs typeface="Sitka Small"/>
              </a:rPr>
              <a:t>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5" y="-12953"/>
            <a:ext cx="12211050" cy="6884034"/>
            <a:chOff x="-9525" y="-12953"/>
            <a:chExt cx="12211050" cy="6884034"/>
          </a:xfrm>
        </p:grpSpPr>
        <p:sp>
          <p:nvSpPr>
            <p:cNvPr id="3" name="object 3" descr=""/>
            <p:cNvSpPr/>
            <p:nvPr/>
          </p:nvSpPr>
          <p:spPr>
            <a:xfrm>
              <a:off x="2733674" y="0"/>
              <a:ext cx="6729730" cy="6858000"/>
            </a:xfrm>
            <a:custGeom>
              <a:avLst/>
              <a:gdLst/>
              <a:ahLst/>
              <a:cxnLst/>
              <a:rect l="l" t="t" r="r" b="b"/>
              <a:pathLst>
                <a:path w="6729730" h="6858000">
                  <a:moveTo>
                    <a:pt x="2643758" y="233050"/>
                  </a:moveTo>
                  <a:lnTo>
                    <a:pt x="2602991" y="237645"/>
                  </a:lnTo>
                  <a:lnTo>
                    <a:pt x="2565448" y="251429"/>
                  </a:lnTo>
                  <a:lnTo>
                    <a:pt x="2531116" y="274403"/>
                  </a:lnTo>
                  <a:lnTo>
                    <a:pt x="2499984" y="306567"/>
                  </a:lnTo>
                  <a:lnTo>
                    <a:pt x="2474159" y="346116"/>
                  </a:lnTo>
                  <a:lnTo>
                    <a:pt x="2455708" y="391409"/>
                  </a:lnTo>
                  <a:lnTo>
                    <a:pt x="2444636" y="442416"/>
                  </a:lnTo>
                  <a:lnTo>
                    <a:pt x="2440944" y="499110"/>
                  </a:lnTo>
                  <a:lnTo>
                    <a:pt x="2440944" y="632978"/>
                  </a:lnTo>
                  <a:lnTo>
                    <a:pt x="2444756" y="681999"/>
                  </a:lnTo>
                  <a:lnTo>
                    <a:pt x="2456188" y="726620"/>
                  </a:lnTo>
                  <a:lnTo>
                    <a:pt x="2475239" y="766863"/>
                  </a:lnTo>
                  <a:lnTo>
                    <a:pt x="2501904" y="802751"/>
                  </a:lnTo>
                  <a:lnTo>
                    <a:pt x="2533211" y="832257"/>
                  </a:lnTo>
                  <a:lnTo>
                    <a:pt x="2566187" y="853337"/>
                  </a:lnTo>
                  <a:lnTo>
                    <a:pt x="2637144" y="870204"/>
                  </a:lnTo>
                  <a:lnTo>
                    <a:pt x="2684491" y="864654"/>
                  </a:lnTo>
                  <a:lnTo>
                    <a:pt x="2725003" y="848007"/>
                  </a:lnTo>
                  <a:lnTo>
                    <a:pt x="2758702" y="820260"/>
                  </a:lnTo>
                  <a:lnTo>
                    <a:pt x="2785612" y="781415"/>
                  </a:lnTo>
                  <a:lnTo>
                    <a:pt x="2802497" y="743936"/>
                  </a:lnTo>
                  <a:lnTo>
                    <a:pt x="2815653" y="702640"/>
                  </a:lnTo>
                  <a:lnTo>
                    <a:pt x="2825066" y="657528"/>
                  </a:lnTo>
                  <a:lnTo>
                    <a:pt x="2830724" y="608602"/>
                  </a:lnTo>
                  <a:lnTo>
                    <a:pt x="2832612" y="555863"/>
                  </a:lnTo>
                  <a:lnTo>
                    <a:pt x="2830708" y="500701"/>
                  </a:lnTo>
                  <a:lnTo>
                    <a:pt x="2825000" y="449810"/>
                  </a:lnTo>
                  <a:lnTo>
                    <a:pt x="2815495" y="403199"/>
                  </a:lnTo>
                  <a:lnTo>
                    <a:pt x="2802201" y="360874"/>
                  </a:lnTo>
                  <a:lnTo>
                    <a:pt x="2785125" y="322844"/>
                  </a:lnTo>
                  <a:lnTo>
                    <a:pt x="2758493" y="283572"/>
                  </a:lnTo>
                  <a:lnTo>
                    <a:pt x="2726054" y="255510"/>
                  </a:lnTo>
                  <a:lnTo>
                    <a:pt x="2687809" y="238666"/>
                  </a:lnTo>
                  <a:lnTo>
                    <a:pt x="2643758" y="233050"/>
                  </a:lnTo>
                </a:path>
                <a:path w="6729730" h="6858000">
                  <a:moveTo>
                    <a:pt x="6298706" y="207904"/>
                  </a:moveTo>
                  <a:lnTo>
                    <a:pt x="6256787" y="211663"/>
                  </a:lnTo>
                  <a:lnTo>
                    <a:pt x="6218490" y="222934"/>
                  </a:lnTo>
                  <a:lnTo>
                    <a:pt x="6183818" y="241709"/>
                  </a:lnTo>
                  <a:lnTo>
                    <a:pt x="6152768" y="267980"/>
                  </a:lnTo>
                  <a:lnTo>
                    <a:pt x="6126464" y="301072"/>
                  </a:lnTo>
                  <a:lnTo>
                    <a:pt x="6106217" y="340370"/>
                  </a:lnTo>
                  <a:lnTo>
                    <a:pt x="6092040" y="385886"/>
                  </a:lnTo>
                  <a:lnTo>
                    <a:pt x="6083944" y="437631"/>
                  </a:lnTo>
                  <a:lnTo>
                    <a:pt x="6507982" y="437631"/>
                  </a:lnTo>
                  <a:lnTo>
                    <a:pt x="6503898" y="389299"/>
                  </a:lnTo>
                  <a:lnTo>
                    <a:pt x="6492388" y="345612"/>
                  </a:lnTo>
                  <a:lnTo>
                    <a:pt x="6473465" y="306567"/>
                  </a:lnTo>
                  <a:lnTo>
                    <a:pt x="6447144" y="272156"/>
                  </a:lnTo>
                  <a:lnTo>
                    <a:pt x="6415365" y="244063"/>
                  </a:lnTo>
                  <a:lnTo>
                    <a:pt x="6380023" y="223982"/>
                  </a:lnTo>
                  <a:lnTo>
                    <a:pt x="6341132" y="211925"/>
                  </a:lnTo>
                  <a:lnTo>
                    <a:pt x="6298706" y="207904"/>
                  </a:lnTo>
                </a:path>
                <a:path w="6729730" h="6858000">
                  <a:moveTo>
                    <a:pt x="1600215" y="207904"/>
                  </a:moveTo>
                  <a:lnTo>
                    <a:pt x="1558295" y="211663"/>
                  </a:lnTo>
                  <a:lnTo>
                    <a:pt x="1519999" y="222934"/>
                  </a:lnTo>
                  <a:lnTo>
                    <a:pt x="1485326" y="241709"/>
                  </a:lnTo>
                  <a:lnTo>
                    <a:pt x="1454276" y="267980"/>
                  </a:lnTo>
                  <a:lnTo>
                    <a:pt x="1427972" y="301072"/>
                  </a:lnTo>
                  <a:lnTo>
                    <a:pt x="1407726" y="340370"/>
                  </a:lnTo>
                  <a:lnTo>
                    <a:pt x="1393549" y="385886"/>
                  </a:lnTo>
                  <a:lnTo>
                    <a:pt x="1385453" y="437631"/>
                  </a:lnTo>
                  <a:lnTo>
                    <a:pt x="1809490" y="437631"/>
                  </a:lnTo>
                  <a:lnTo>
                    <a:pt x="1805406" y="389299"/>
                  </a:lnTo>
                  <a:lnTo>
                    <a:pt x="1793896" y="345612"/>
                  </a:lnTo>
                  <a:lnTo>
                    <a:pt x="1774973" y="306567"/>
                  </a:lnTo>
                  <a:lnTo>
                    <a:pt x="1748652" y="272156"/>
                  </a:lnTo>
                  <a:lnTo>
                    <a:pt x="1716873" y="244063"/>
                  </a:lnTo>
                  <a:lnTo>
                    <a:pt x="1681531" y="223982"/>
                  </a:lnTo>
                  <a:lnTo>
                    <a:pt x="1642640" y="211925"/>
                  </a:lnTo>
                  <a:lnTo>
                    <a:pt x="1600215" y="207904"/>
                  </a:lnTo>
                </a:path>
                <a:path w="6729730" h="6858000">
                  <a:moveTo>
                    <a:pt x="3865000" y="78608"/>
                  </a:moveTo>
                  <a:lnTo>
                    <a:pt x="4081652" y="78608"/>
                  </a:lnTo>
                  <a:lnTo>
                    <a:pt x="4081652" y="690737"/>
                  </a:lnTo>
                  <a:lnTo>
                    <a:pt x="4084460" y="737058"/>
                  </a:lnTo>
                  <a:lnTo>
                    <a:pt x="4092865" y="774660"/>
                  </a:lnTo>
                  <a:lnTo>
                    <a:pt x="4126366" y="823722"/>
                  </a:lnTo>
                  <a:lnTo>
                    <a:pt x="4170524" y="847435"/>
                  </a:lnTo>
                  <a:lnTo>
                    <a:pt x="4213722" y="855329"/>
                  </a:lnTo>
                  <a:lnTo>
                    <a:pt x="4248360" y="851470"/>
                  </a:lnTo>
                  <a:lnTo>
                    <a:pt x="4318572" y="820559"/>
                  </a:lnTo>
                  <a:lnTo>
                    <a:pt x="4354204" y="793485"/>
                  </a:lnTo>
                  <a:lnTo>
                    <a:pt x="4393989" y="736675"/>
                  </a:lnTo>
                  <a:lnTo>
                    <a:pt x="4407918" y="696609"/>
                  </a:lnTo>
                  <a:lnTo>
                    <a:pt x="4417869" y="648762"/>
                  </a:lnTo>
                  <a:lnTo>
                    <a:pt x="4423841" y="593131"/>
                  </a:lnTo>
                  <a:lnTo>
                    <a:pt x="4425832" y="529712"/>
                  </a:lnTo>
                  <a:lnTo>
                    <a:pt x="4425832" y="78608"/>
                  </a:lnTo>
                  <a:lnTo>
                    <a:pt x="4637912" y="78608"/>
                  </a:lnTo>
                  <a:lnTo>
                    <a:pt x="4637912" y="1018153"/>
                  </a:lnTo>
                  <a:lnTo>
                    <a:pt x="4440676" y="1018153"/>
                  </a:lnTo>
                  <a:lnTo>
                    <a:pt x="4440676" y="815340"/>
                  </a:lnTo>
                  <a:lnTo>
                    <a:pt x="4418578" y="867443"/>
                  </a:lnTo>
                  <a:lnTo>
                    <a:pt x="4392197" y="912606"/>
                  </a:lnTo>
                  <a:lnTo>
                    <a:pt x="4361534" y="950827"/>
                  </a:lnTo>
                  <a:lnTo>
                    <a:pt x="4326589" y="982103"/>
                  </a:lnTo>
                  <a:lnTo>
                    <a:pt x="4287365" y="1006433"/>
                  </a:lnTo>
                  <a:lnTo>
                    <a:pt x="4243860" y="1023814"/>
                  </a:lnTo>
                  <a:lnTo>
                    <a:pt x="4196076" y="1034244"/>
                  </a:lnTo>
                  <a:lnTo>
                    <a:pt x="4144014" y="1037722"/>
                  </a:lnTo>
                  <a:lnTo>
                    <a:pt x="4094792" y="1034536"/>
                  </a:lnTo>
                  <a:lnTo>
                    <a:pt x="4049823" y="1024979"/>
                  </a:lnTo>
                  <a:lnTo>
                    <a:pt x="4009095" y="1009050"/>
                  </a:lnTo>
                  <a:lnTo>
                    <a:pt x="3972597" y="986749"/>
                  </a:lnTo>
                  <a:lnTo>
                    <a:pt x="3940316" y="958077"/>
                  </a:lnTo>
                  <a:lnTo>
                    <a:pt x="3913218" y="923794"/>
                  </a:lnTo>
                  <a:lnTo>
                    <a:pt x="3892132" y="884471"/>
                  </a:lnTo>
                  <a:lnTo>
                    <a:pt x="3877063" y="840104"/>
                  </a:lnTo>
                  <a:lnTo>
                    <a:pt x="3868017" y="790687"/>
                  </a:lnTo>
                  <a:lnTo>
                    <a:pt x="3865000" y="736214"/>
                  </a:lnTo>
                  <a:lnTo>
                    <a:pt x="3865000" y="78608"/>
                  </a:lnTo>
                </a:path>
                <a:path w="6729730" h="6858000">
                  <a:moveTo>
                    <a:pt x="6308978" y="59039"/>
                  </a:moveTo>
                  <a:lnTo>
                    <a:pt x="6364537" y="61854"/>
                  </a:lnTo>
                  <a:lnTo>
                    <a:pt x="6416365" y="70296"/>
                  </a:lnTo>
                  <a:lnTo>
                    <a:pt x="6464465" y="84359"/>
                  </a:lnTo>
                  <a:lnTo>
                    <a:pt x="6508840" y="104038"/>
                  </a:lnTo>
                  <a:lnTo>
                    <a:pt x="6549491" y="129328"/>
                  </a:lnTo>
                  <a:lnTo>
                    <a:pt x="6586420" y="160223"/>
                  </a:lnTo>
                  <a:lnTo>
                    <a:pt x="6619630" y="196718"/>
                  </a:lnTo>
                  <a:lnTo>
                    <a:pt x="6645353" y="232375"/>
                  </a:lnTo>
                  <a:lnTo>
                    <a:pt x="6667655" y="270471"/>
                  </a:lnTo>
                  <a:lnTo>
                    <a:pt x="6686534" y="311005"/>
                  </a:lnTo>
                  <a:lnTo>
                    <a:pt x="6701987" y="353979"/>
                  </a:lnTo>
                  <a:lnTo>
                    <a:pt x="6714011" y="399393"/>
                  </a:lnTo>
                  <a:lnTo>
                    <a:pt x="6722603" y="447249"/>
                  </a:lnTo>
                  <a:lnTo>
                    <a:pt x="6727760" y="497546"/>
                  </a:lnTo>
                  <a:lnTo>
                    <a:pt x="6729480" y="550286"/>
                  </a:lnTo>
                  <a:lnTo>
                    <a:pt x="6728474" y="574426"/>
                  </a:lnTo>
                  <a:lnTo>
                    <a:pt x="6083944" y="574426"/>
                  </a:lnTo>
                  <a:lnTo>
                    <a:pt x="6085066" y="619957"/>
                  </a:lnTo>
                  <a:lnTo>
                    <a:pt x="6088436" y="660722"/>
                  </a:lnTo>
                  <a:lnTo>
                    <a:pt x="6101958" y="727953"/>
                  </a:lnTo>
                  <a:lnTo>
                    <a:pt x="6129127" y="781865"/>
                  </a:lnTo>
                  <a:lnTo>
                    <a:pt x="6174104" y="828416"/>
                  </a:lnTo>
                  <a:lnTo>
                    <a:pt x="6234774" y="860416"/>
                  </a:lnTo>
                  <a:lnTo>
                    <a:pt x="6308978" y="871088"/>
                  </a:lnTo>
                  <a:lnTo>
                    <a:pt x="6358533" y="866853"/>
                  </a:lnTo>
                  <a:lnTo>
                    <a:pt x="6402407" y="854147"/>
                  </a:lnTo>
                  <a:lnTo>
                    <a:pt x="6440598" y="832968"/>
                  </a:lnTo>
                  <a:lnTo>
                    <a:pt x="6473105" y="803314"/>
                  </a:lnTo>
                  <a:lnTo>
                    <a:pt x="6499925" y="765180"/>
                  </a:lnTo>
                  <a:lnTo>
                    <a:pt x="6521058" y="718566"/>
                  </a:lnTo>
                  <a:lnTo>
                    <a:pt x="6712716" y="744596"/>
                  </a:lnTo>
                  <a:lnTo>
                    <a:pt x="6694970" y="793798"/>
                  </a:lnTo>
                  <a:lnTo>
                    <a:pt x="6671599" y="839430"/>
                  </a:lnTo>
                  <a:lnTo>
                    <a:pt x="6642584" y="881492"/>
                  </a:lnTo>
                  <a:lnTo>
                    <a:pt x="6607905" y="919985"/>
                  </a:lnTo>
                  <a:lnTo>
                    <a:pt x="6567540" y="954907"/>
                  </a:lnTo>
                  <a:lnTo>
                    <a:pt x="6530071" y="980177"/>
                  </a:lnTo>
                  <a:lnTo>
                    <a:pt x="6489539" y="1000870"/>
                  </a:lnTo>
                  <a:lnTo>
                    <a:pt x="6445951" y="1016980"/>
                  </a:lnTo>
                  <a:lnTo>
                    <a:pt x="6399313" y="1028497"/>
                  </a:lnTo>
                  <a:lnTo>
                    <a:pt x="6349630" y="1035414"/>
                  </a:lnTo>
                  <a:lnTo>
                    <a:pt x="6296908" y="1037722"/>
                  </a:lnTo>
                  <a:lnTo>
                    <a:pt x="6242628" y="1035039"/>
                  </a:lnTo>
                  <a:lnTo>
                    <a:pt x="6191472" y="1026995"/>
                  </a:lnTo>
                  <a:lnTo>
                    <a:pt x="6143439" y="1013594"/>
                  </a:lnTo>
                  <a:lnTo>
                    <a:pt x="6098526" y="994843"/>
                  </a:lnTo>
                  <a:lnTo>
                    <a:pt x="6056729" y="970746"/>
                  </a:lnTo>
                  <a:lnTo>
                    <a:pt x="6018047" y="941308"/>
                  </a:lnTo>
                  <a:lnTo>
                    <a:pt x="5982476" y="906536"/>
                  </a:lnTo>
                  <a:lnTo>
                    <a:pt x="5954565" y="872272"/>
                  </a:lnTo>
                  <a:lnTo>
                    <a:pt x="5930382" y="835112"/>
                  </a:lnTo>
                  <a:lnTo>
                    <a:pt x="5909923" y="795052"/>
                  </a:lnTo>
                  <a:lnTo>
                    <a:pt x="5893189" y="752090"/>
                  </a:lnTo>
                  <a:lnTo>
                    <a:pt x="5880176" y="706223"/>
                  </a:lnTo>
                  <a:lnTo>
                    <a:pt x="5870884" y="657449"/>
                  </a:lnTo>
                  <a:lnTo>
                    <a:pt x="5865310" y="605765"/>
                  </a:lnTo>
                  <a:lnTo>
                    <a:pt x="5863452" y="551169"/>
                  </a:lnTo>
                  <a:lnTo>
                    <a:pt x="5865328" y="499072"/>
                  </a:lnTo>
                  <a:lnTo>
                    <a:pt x="5870955" y="449263"/>
                  </a:lnTo>
                  <a:lnTo>
                    <a:pt x="5880334" y="401746"/>
                  </a:lnTo>
                  <a:lnTo>
                    <a:pt x="5893463" y="356524"/>
                  </a:lnTo>
                  <a:lnTo>
                    <a:pt x="5910343" y="313599"/>
                  </a:lnTo>
                  <a:lnTo>
                    <a:pt x="5930973" y="272975"/>
                  </a:lnTo>
                  <a:lnTo>
                    <a:pt x="5955353" y="234653"/>
                  </a:lnTo>
                  <a:lnTo>
                    <a:pt x="5983482" y="198638"/>
                  </a:lnTo>
                  <a:lnTo>
                    <a:pt x="6019475" y="161633"/>
                  </a:lnTo>
                  <a:lnTo>
                    <a:pt x="6058977" y="130308"/>
                  </a:lnTo>
                  <a:lnTo>
                    <a:pt x="6101983" y="104665"/>
                  </a:lnTo>
                  <a:lnTo>
                    <a:pt x="6148490" y="84712"/>
                  </a:lnTo>
                  <a:lnTo>
                    <a:pt x="6198494" y="70453"/>
                  </a:lnTo>
                  <a:lnTo>
                    <a:pt x="6251991" y="61894"/>
                  </a:lnTo>
                  <a:lnTo>
                    <a:pt x="6308978" y="59039"/>
                  </a:lnTo>
                </a:path>
                <a:path w="6729730" h="6858000">
                  <a:moveTo>
                    <a:pt x="5370194" y="59039"/>
                  </a:moveTo>
                  <a:lnTo>
                    <a:pt x="5418275" y="62179"/>
                  </a:lnTo>
                  <a:lnTo>
                    <a:pt x="5463477" y="71587"/>
                  </a:lnTo>
                  <a:lnTo>
                    <a:pt x="5505809" y="87250"/>
                  </a:lnTo>
                  <a:lnTo>
                    <a:pt x="5545283" y="109153"/>
                  </a:lnTo>
                  <a:lnTo>
                    <a:pt x="5581908" y="137282"/>
                  </a:lnTo>
                  <a:lnTo>
                    <a:pt x="5608748" y="166593"/>
                  </a:lnTo>
                  <a:lnTo>
                    <a:pt x="5630713" y="202468"/>
                  </a:lnTo>
                  <a:lnTo>
                    <a:pt x="5647802" y="244906"/>
                  </a:lnTo>
                  <a:lnTo>
                    <a:pt x="5660011" y="293908"/>
                  </a:lnTo>
                  <a:lnTo>
                    <a:pt x="5667339" y="349473"/>
                  </a:lnTo>
                  <a:lnTo>
                    <a:pt x="5669782" y="411602"/>
                  </a:lnTo>
                  <a:lnTo>
                    <a:pt x="5669782" y="1018153"/>
                  </a:lnTo>
                  <a:lnTo>
                    <a:pt x="5457702" y="1018153"/>
                  </a:lnTo>
                  <a:lnTo>
                    <a:pt x="5457702" y="431170"/>
                  </a:lnTo>
                  <a:lnTo>
                    <a:pt x="5455032" y="387539"/>
                  </a:lnTo>
                  <a:lnTo>
                    <a:pt x="5447015" y="349655"/>
                  </a:lnTo>
                  <a:lnTo>
                    <a:pt x="5414908" y="291206"/>
                  </a:lnTo>
                  <a:lnTo>
                    <a:pt x="5367653" y="255944"/>
                  </a:lnTo>
                  <a:lnTo>
                    <a:pt x="5311642" y="244205"/>
                  </a:lnTo>
                  <a:lnTo>
                    <a:pt x="5271518" y="248734"/>
                  </a:lnTo>
                  <a:lnTo>
                    <a:pt x="5233971" y="262326"/>
                  </a:lnTo>
                  <a:lnTo>
                    <a:pt x="5198974" y="284993"/>
                  </a:lnTo>
                  <a:lnTo>
                    <a:pt x="5166496" y="316748"/>
                  </a:lnTo>
                  <a:lnTo>
                    <a:pt x="5144070" y="348714"/>
                  </a:lnTo>
                  <a:lnTo>
                    <a:pt x="5126641" y="386560"/>
                  </a:lnTo>
                  <a:lnTo>
                    <a:pt x="5114200" y="430277"/>
                  </a:lnTo>
                  <a:lnTo>
                    <a:pt x="5106741" y="479856"/>
                  </a:lnTo>
                  <a:lnTo>
                    <a:pt x="5104256" y="535289"/>
                  </a:lnTo>
                  <a:lnTo>
                    <a:pt x="5104256" y="1018153"/>
                  </a:lnTo>
                  <a:lnTo>
                    <a:pt x="4892176" y="1018153"/>
                  </a:lnTo>
                  <a:lnTo>
                    <a:pt x="4892176" y="78608"/>
                  </a:lnTo>
                  <a:lnTo>
                    <a:pt x="5085602" y="78608"/>
                  </a:lnTo>
                  <a:lnTo>
                    <a:pt x="5085602" y="296296"/>
                  </a:lnTo>
                  <a:lnTo>
                    <a:pt x="5112218" y="240700"/>
                  </a:lnTo>
                  <a:lnTo>
                    <a:pt x="5141403" y="192513"/>
                  </a:lnTo>
                  <a:lnTo>
                    <a:pt x="5173152" y="151736"/>
                  </a:lnTo>
                  <a:lnTo>
                    <a:pt x="5207461" y="118369"/>
                  </a:lnTo>
                  <a:lnTo>
                    <a:pt x="5244325" y="92414"/>
                  </a:lnTo>
                  <a:lnTo>
                    <a:pt x="5283738" y="73874"/>
                  </a:lnTo>
                  <a:lnTo>
                    <a:pt x="5325696" y="62748"/>
                  </a:lnTo>
                  <a:lnTo>
                    <a:pt x="5370194" y="59039"/>
                  </a:lnTo>
                </a:path>
                <a:path w="6729730" h="6858000">
                  <a:moveTo>
                    <a:pt x="2715386" y="59039"/>
                  </a:moveTo>
                  <a:lnTo>
                    <a:pt x="2765704" y="62818"/>
                  </a:lnTo>
                  <a:lnTo>
                    <a:pt x="2812510" y="74152"/>
                  </a:lnTo>
                  <a:lnTo>
                    <a:pt x="2855808" y="93036"/>
                  </a:lnTo>
                  <a:lnTo>
                    <a:pt x="2895600" y="119467"/>
                  </a:lnTo>
                  <a:lnTo>
                    <a:pt x="2931890" y="153439"/>
                  </a:lnTo>
                  <a:lnTo>
                    <a:pt x="2964682" y="194950"/>
                  </a:lnTo>
                  <a:lnTo>
                    <a:pt x="2989352" y="235291"/>
                  </a:lnTo>
                  <a:lnTo>
                    <a:pt x="3010224" y="278697"/>
                  </a:lnTo>
                  <a:lnTo>
                    <a:pt x="3027299" y="325175"/>
                  </a:lnTo>
                  <a:lnTo>
                    <a:pt x="3040578" y="374729"/>
                  </a:lnTo>
                  <a:lnTo>
                    <a:pt x="3050061" y="427365"/>
                  </a:lnTo>
                  <a:lnTo>
                    <a:pt x="3055750" y="483088"/>
                  </a:lnTo>
                  <a:lnTo>
                    <a:pt x="3057646" y="541904"/>
                  </a:lnTo>
                  <a:lnTo>
                    <a:pt x="3055834" y="597988"/>
                  </a:lnTo>
                  <a:lnTo>
                    <a:pt x="3050396" y="651942"/>
                  </a:lnTo>
                  <a:lnTo>
                    <a:pt x="3041331" y="703766"/>
                  </a:lnTo>
                  <a:lnTo>
                    <a:pt x="3028637" y="753460"/>
                  </a:lnTo>
                  <a:lnTo>
                    <a:pt x="3012313" y="801026"/>
                  </a:lnTo>
                  <a:lnTo>
                    <a:pt x="2992356" y="846463"/>
                  </a:lnTo>
                  <a:lnTo>
                    <a:pt x="2968766" y="889772"/>
                  </a:lnTo>
                  <a:lnTo>
                    <a:pt x="2941625" y="928995"/>
                  </a:lnTo>
                  <a:lnTo>
                    <a:pt x="2910936" y="962197"/>
                  </a:lnTo>
                  <a:lnTo>
                    <a:pt x="2876697" y="989373"/>
                  </a:lnTo>
                  <a:lnTo>
                    <a:pt x="2838906" y="1010518"/>
                  </a:lnTo>
                  <a:lnTo>
                    <a:pt x="2797561" y="1025628"/>
                  </a:lnTo>
                  <a:lnTo>
                    <a:pt x="2752660" y="1034697"/>
                  </a:lnTo>
                  <a:lnTo>
                    <a:pt x="2704200" y="1037722"/>
                  </a:lnTo>
                  <a:lnTo>
                    <a:pt x="2654421" y="1034643"/>
                  </a:lnTo>
                  <a:lnTo>
                    <a:pt x="2608699" y="1025408"/>
                  </a:lnTo>
                  <a:lnTo>
                    <a:pt x="2567035" y="1010019"/>
                  </a:lnTo>
                  <a:lnTo>
                    <a:pt x="2529427" y="988479"/>
                  </a:lnTo>
                  <a:lnTo>
                    <a:pt x="2495876" y="960789"/>
                  </a:lnTo>
                  <a:lnTo>
                    <a:pt x="2466381" y="926951"/>
                  </a:lnTo>
                  <a:lnTo>
                    <a:pt x="2440944" y="886968"/>
                  </a:lnTo>
                  <a:lnTo>
                    <a:pt x="2440944" y="1335267"/>
                  </a:lnTo>
                  <a:lnTo>
                    <a:pt x="2225176" y="1335267"/>
                  </a:lnTo>
                  <a:lnTo>
                    <a:pt x="2225176" y="78608"/>
                  </a:lnTo>
                  <a:lnTo>
                    <a:pt x="2427868" y="78608"/>
                  </a:lnTo>
                  <a:lnTo>
                    <a:pt x="2427868" y="242316"/>
                  </a:lnTo>
                  <a:lnTo>
                    <a:pt x="2457666" y="193698"/>
                  </a:lnTo>
                  <a:lnTo>
                    <a:pt x="2491227" y="152557"/>
                  </a:lnTo>
                  <a:lnTo>
                    <a:pt x="2528549" y="118893"/>
                  </a:lnTo>
                  <a:lnTo>
                    <a:pt x="2569628" y="92709"/>
                  </a:lnTo>
                  <a:lnTo>
                    <a:pt x="2614462" y="74004"/>
                  </a:lnTo>
                  <a:lnTo>
                    <a:pt x="2663049" y="62781"/>
                  </a:lnTo>
                  <a:lnTo>
                    <a:pt x="2715386" y="59039"/>
                  </a:lnTo>
                </a:path>
                <a:path w="6729730" h="6858000">
                  <a:moveTo>
                    <a:pt x="1610486" y="59039"/>
                  </a:moveTo>
                  <a:lnTo>
                    <a:pt x="1666045" y="61854"/>
                  </a:lnTo>
                  <a:lnTo>
                    <a:pt x="1717873" y="70296"/>
                  </a:lnTo>
                  <a:lnTo>
                    <a:pt x="1765974" y="84359"/>
                  </a:lnTo>
                  <a:lnTo>
                    <a:pt x="1810348" y="104038"/>
                  </a:lnTo>
                  <a:lnTo>
                    <a:pt x="1850999" y="129328"/>
                  </a:lnTo>
                  <a:lnTo>
                    <a:pt x="1887929" y="160223"/>
                  </a:lnTo>
                  <a:lnTo>
                    <a:pt x="1921139" y="196718"/>
                  </a:lnTo>
                  <a:lnTo>
                    <a:pt x="1946861" y="232375"/>
                  </a:lnTo>
                  <a:lnTo>
                    <a:pt x="1969164" y="270471"/>
                  </a:lnTo>
                  <a:lnTo>
                    <a:pt x="1988043" y="311005"/>
                  </a:lnTo>
                  <a:lnTo>
                    <a:pt x="2003495" y="353979"/>
                  </a:lnTo>
                  <a:lnTo>
                    <a:pt x="2015519" y="399393"/>
                  </a:lnTo>
                  <a:lnTo>
                    <a:pt x="2024111" y="447249"/>
                  </a:lnTo>
                  <a:lnTo>
                    <a:pt x="2029269" y="497546"/>
                  </a:lnTo>
                  <a:lnTo>
                    <a:pt x="2030988" y="550286"/>
                  </a:lnTo>
                  <a:lnTo>
                    <a:pt x="2029983" y="574426"/>
                  </a:lnTo>
                  <a:lnTo>
                    <a:pt x="1385453" y="574426"/>
                  </a:lnTo>
                  <a:lnTo>
                    <a:pt x="1386574" y="619957"/>
                  </a:lnTo>
                  <a:lnTo>
                    <a:pt x="1389945" y="660722"/>
                  </a:lnTo>
                  <a:lnTo>
                    <a:pt x="1403466" y="727953"/>
                  </a:lnTo>
                  <a:lnTo>
                    <a:pt x="1430635" y="781865"/>
                  </a:lnTo>
                  <a:lnTo>
                    <a:pt x="1475612" y="828416"/>
                  </a:lnTo>
                  <a:lnTo>
                    <a:pt x="1536283" y="860416"/>
                  </a:lnTo>
                  <a:lnTo>
                    <a:pt x="1610486" y="871088"/>
                  </a:lnTo>
                  <a:lnTo>
                    <a:pt x="1660041" y="866853"/>
                  </a:lnTo>
                  <a:lnTo>
                    <a:pt x="1703915" y="854147"/>
                  </a:lnTo>
                  <a:lnTo>
                    <a:pt x="1742107" y="832968"/>
                  </a:lnTo>
                  <a:lnTo>
                    <a:pt x="1774613" y="803314"/>
                  </a:lnTo>
                  <a:lnTo>
                    <a:pt x="1801434" y="765180"/>
                  </a:lnTo>
                  <a:lnTo>
                    <a:pt x="1822566" y="718566"/>
                  </a:lnTo>
                  <a:lnTo>
                    <a:pt x="2014224" y="744596"/>
                  </a:lnTo>
                  <a:lnTo>
                    <a:pt x="1996478" y="793798"/>
                  </a:lnTo>
                  <a:lnTo>
                    <a:pt x="1973108" y="839430"/>
                  </a:lnTo>
                  <a:lnTo>
                    <a:pt x="1944093" y="881492"/>
                  </a:lnTo>
                  <a:lnTo>
                    <a:pt x="1909413" y="919985"/>
                  </a:lnTo>
                  <a:lnTo>
                    <a:pt x="1869048" y="954907"/>
                  </a:lnTo>
                  <a:lnTo>
                    <a:pt x="1831579" y="980177"/>
                  </a:lnTo>
                  <a:lnTo>
                    <a:pt x="1791048" y="1000870"/>
                  </a:lnTo>
                  <a:lnTo>
                    <a:pt x="1747460" y="1016980"/>
                  </a:lnTo>
                  <a:lnTo>
                    <a:pt x="1700821" y="1028497"/>
                  </a:lnTo>
                  <a:lnTo>
                    <a:pt x="1651138" y="1035414"/>
                  </a:lnTo>
                  <a:lnTo>
                    <a:pt x="1598416" y="1037722"/>
                  </a:lnTo>
                  <a:lnTo>
                    <a:pt x="1544136" y="1035039"/>
                  </a:lnTo>
                  <a:lnTo>
                    <a:pt x="1492981" y="1026995"/>
                  </a:lnTo>
                  <a:lnTo>
                    <a:pt x="1444947" y="1013594"/>
                  </a:lnTo>
                  <a:lnTo>
                    <a:pt x="1400034" y="994843"/>
                  </a:lnTo>
                  <a:lnTo>
                    <a:pt x="1358237" y="970746"/>
                  </a:lnTo>
                  <a:lnTo>
                    <a:pt x="1319555" y="941308"/>
                  </a:lnTo>
                  <a:lnTo>
                    <a:pt x="1283985" y="906536"/>
                  </a:lnTo>
                  <a:lnTo>
                    <a:pt x="1256074" y="872272"/>
                  </a:lnTo>
                  <a:lnTo>
                    <a:pt x="1231890" y="835112"/>
                  </a:lnTo>
                  <a:lnTo>
                    <a:pt x="1211432" y="795052"/>
                  </a:lnTo>
                  <a:lnTo>
                    <a:pt x="1194697" y="752090"/>
                  </a:lnTo>
                  <a:lnTo>
                    <a:pt x="1181685" y="706223"/>
                  </a:lnTo>
                  <a:lnTo>
                    <a:pt x="1172392" y="657449"/>
                  </a:lnTo>
                  <a:lnTo>
                    <a:pt x="1166818" y="605765"/>
                  </a:lnTo>
                  <a:lnTo>
                    <a:pt x="1164960" y="551169"/>
                  </a:lnTo>
                  <a:lnTo>
                    <a:pt x="1166836" y="499072"/>
                  </a:lnTo>
                  <a:lnTo>
                    <a:pt x="1172464" y="449263"/>
                  </a:lnTo>
                  <a:lnTo>
                    <a:pt x="1181842" y="401746"/>
                  </a:lnTo>
                  <a:lnTo>
                    <a:pt x="1194972" y="356524"/>
                  </a:lnTo>
                  <a:lnTo>
                    <a:pt x="1211852" y="313599"/>
                  </a:lnTo>
                  <a:lnTo>
                    <a:pt x="1232482" y="272975"/>
                  </a:lnTo>
                  <a:lnTo>
                    <a:pt x="1256861" y="234653"/>
                  </a:lnTo>
                  <a:lnTo>
                    <a:pt x="1284990" y="198638"/>
                  </a:lnTo>
                  <a:lnTo>
                    <a:pt x="1320984" y="161633"/>
                  </a:lnTo>
                  <a:lnTo>
                    <a:pt x="1360485" y="130308"/>
                  </a:lnTo>
                  <a:lnTo>
                    <a:pt x="1403491" y="104665"/>
                  </a:lnTo>
                  <a:lnTo>
                    <a:pt x="1449998" y="84712"/>
                  </a:lnTo>
                  <a:lnTo>
                    <a:pt x="1500002" y="70453"/>
                  </a:lnTo>
                  <a:lnTo>
                    <a:pt x="1553499" y="61894"/>
                  </a:lnTo>
                  <a:lnTo>
                    <a:pt x="1610486" y="59039"/>
                  </a:lnTo>
                </a:path>
                <a:path w="6729730" h="6858000">
                  <a:moveTo>
                    <a:pt x="3479672" y="0"/>
                  </a:moveTo>
                  <a:lnTo>
                    <a:pt x="3479672" y="78608"/>
                  </a:lnTo>
                  <a:lnTo>
                    <a:pt x="3668404" y="78608"/>
                  </a:lnTo>
                  <a:lnTo>
                    <a:pt x="3668404" y="243321"/>
                  </a:lnTo>
                  <a:lnTo>
                    <a:pt x="3479672" y="243321"/>
                  </a:lnTo>
                  <a:lnTo>
                    <a:pt x="3479672" y="701802"/>
                  </a:lnTo>
                  <a:lnTo>
                    <a:pt x="3481672" y="742471"/>
                  </a:lnTo>
                  <a:lnTo>
                    <a:pt x="3497674" y="802721"/>
                  </a:lnTo>
                  <a:lnTo>
                    <a:pt x="3531322" y="836340"/>
                  </a:lnTo>
                  <a:lnTo>
                    <a:pt x="3592001" y="852426"/>
                  </a:lnTo>
                  <a:lnTo>
                    <a:pt x="3633078" y="854445"/>
                  </a:lnTo>
                  <a:lnTo>
                    <a:pt x="3645823" y="854326"/>
                  </a:lnTo>
                  <a:lnTo>
                    <a:pt x="3658917" y="853969"/>
                  </a:lnTo>
                  <a:lnTo>
                    <a:pt x="3672366" y="853378"/>
                  </a:lnTo>
                  <a:lnTo>
                    <a:pt x="3686174" y="852556"/>
                  </a:lnTo>
                  <a:lnTo>
                    <a:pt x="3686174" y="1018153"/>
                  </a:lnTo>
                  <a:lnTo>
                    <a:pt x="3641357" y="1027084"/>
                  </a:lnTo>
                  <a:lnTo>
                    <a:pt x="3601931" y="1033477"/>
                  </a:lnTo>
                  <a:lnTo>
                    <a:pt x="3567861" y="1037322"/>
                  </a:lnTo>
                  <a:lnTo>
                    <a:pt x="3539108" y="1038606"/>
                  </a:lnTo>
                  <a:lnTo>
                    <a:pt x="3497842" y="1036483"/>
                  </a:lnTo>
                  <a:lnTo>
                    <a:pt x="3459590" y="1030109"/>
                  </a:lnTo>
                  <a:lnTo>
                    <a:pt x="3392164" y="1004559"/>
                  </a:lnTo>
                  <a:lnTo>
                    <a:pt x="3339038" y="964375"/>
                  </a:lnTo>
                  <a:lnTo>
                    <a:pt x="3302370" y="911595"/>
                  </a:lnTo>
                  <a:lnTo>
                    <a:pt x="3281126" y="836630"/>
                  </a:lnTo>
                  <a:lnTo>
                    <a:pt x="3275821" y="787183"/>
                  </a:lnTo>
                  <a:lnTo>
                    <a:pt x="3274054" y="729752"/>
                  </a:lnTo>
                  <a:lnTo>
                    <a:pt x="3274054" y="243321"/>
                  </a:lnTo>
                  <a:lnTo>
                    <a:pt x="3156828" y="243321"/>
                  </a:lnTo>
                  <a:lnTo>
                    <a:pt x="3156828" y="78608"/>
                  </a:lnTo>
                  <a:lnTo>
                    <a:pt x="3286124" y="78608"/>
                  </a:lnTo>
                  <a:lnTo>
                    <a:pt x="3292413" y="0"/>
                  </a:lnTo>
                </a:path>
                <a:path w="6729730" h="6858000">
                  <a:moveTo>
                    <a:pt x="402551" y="0"/>
                  </a:moveTo>
                  <a:lnTo>
                    <a:pt x="697610" y="496305"/>
                  </a:lnTo>
                  <a:lnTo>
                    <a:pt x="720627" y="535152"/>
                  </a:lnTo>
                  <a:lnTo>
                    <a:pt x="745218" y="576698"/>
                  </a:lnTo>
                  <a:lnTo>
                    <a:pt x="778504" y="632978"/>
                  </a:lnTo>
                  <a:lnTo>
                    <a:pt x="778504" y="0"/>
                  </a:lnTo>
                </a:path>
                <a:path w="6729730" h="6858000">
                  <a:moveTo>
                    <a:pt x="958976" y="0"/>
                  </a:moveTo>
                  <a:lnTo>
                    <a:pt x="958976" y="1018153"/>
                  </a:lnTo>
                  <a:lnTo>
                    <a:pt x="736716" y="1018153"/>
                  </a:lnTo>
                  <a:lnTo>
                    <a:pt x="254888" y="207020"/>
                  </a:lnTo>
                  <a:lnTo>
                    <a:pt x="248411" y="196242"/>
                  </a:lnTo>
                  <a:lnTo>
                    <a:pt x="218562" y="146547"/>
                  </a:lnTo>
                  <a:lnTo>
                    <a:pt x="195030" y="106544"/>
                  </a:lnTo>
                  <a:lnTo>
                    <a:pt x="184154" y="87873"/>
                  </a:lnTo>
                  <a:lnTo>
                    <a:pt x="184154" y="1018153"/>
                  </a:lnTo>
                  <a:lnTo>
                    <a:pt x="0" y="1018153"/>
                  </a:lnTo>
                  <a:lnTo>
                    <a:pt x="0" y="0"/>
                  </a:lnTo>
                </a:path>
                <a:path w="6729730" h="6858000">
                  <a:moveTo>
                    <a:pt x="2643759" y="4806445"/>
                  </a:moveTo>
                  <a:lnTo>
                    <a:pt x="2602992" y="4811021"/>
                  </a:lnTo>
                  <a:lnTo>
                    <a:pt x="2565448" y="4824764"/>
                  </a:lnTo>
                  <a:lnTo>
                    <a:pt x="2531116" y="4847699"/>
                  </a:lnTo>
                  <a:lnTo>
                    <a:pt x="2499984" y="4879847"/>
                  </a:lnTo>
                  <a:lnTo>
                    <a:pt x="2474159" y="4919448"/>
                  </a:lnTo>
                  <a:lnTo>
                    <a:pt x="2455708" y="4964730"/>
                  </a:lnTo>
                  <a:lnTo>
                    <a:pt x="2444636" y="5015705"/>
                  </a:lnTo>
                  <a:lnTo>
                    <a:pt x="2440945" y="5072383"/>
                  </a:lnTo>
                  <a:lnTo>
                    <a:pt x="2440945" y="5206364"/>
                  </a:lnTo>
                  <a:lnTo>
                    <a:pt x="2444756" y="5255344"/>
                  </a:lnTo>
                  <a:lnTo>
                    <a:pt x="2456189" y="5299977"/>
                  </a:lnTo>
                  <a:lnTo>
                    <a:pt x="2475239" y="5340252"/>
                  </a:lnTo>
                  <a:lnTo>
                    <a:pt x="2501905" y="5376159"/>
                  </a:lnTo>
                  <a:lnTo>
                    <a:pt x="2533211" y="5405663"/>
                  </a:lnTo>
                  <a:lnTo>
                    <a:pt x="2566187" y="5426737"/>
                  </a:lnTo>
                  <a:lnTo>
                    <a:pt x="2637144" y="5443596"/>
                  </a:lnTo>
                  <a:lnTo>
                    <a:pt x="2684491" y="5438046"/>
                  </a:lnTo>
                  <a:lnTo>
                    <a:pt x="2725003" y="5421389"/>
                  </a:lnTo>
                  <a:lnTo>
                    <a:pt x="2758702" y="5393613"/>
                  </a:lnTo>
                  <a:lnTo>
                    <a:pt x="2785613" y="5354704"/>
                  </a:lnTo>
                  <a:lnTo>
                    <a:pt x="2802497" y="5317272"/>
                  </a:lnTo>
                  <a:lnTo>
                    <a:pt x="2815653" y="5276001"/>
                  </a:lnTo>
                  <a:lnTo>
                    <a:pt x="2825066" y="5230890"/>
                  </a:lnTo>
                  <a:lnTo>
                    <a:pt x="2830724" y="5181940"/>
                  </a:lnTo>
                  <a:lnTo>
                    <a:pt x="2832613" y="5129152"/>
                  </a:lnTo>
                  <a:lnTo>
                    <a:pt x="2830708" y="5073993"/>
                  </a:lnTo>
                  <a:lnTo>
                    <a:pt x="2825000" y="5023121"/>
                  </a:lnTo>
                  <a:lnTo>
                    <a:pt x="2815495" y="4976524"/>
                  </a:lnTo>
                  <a:lnTo>
                    <a:pt x="2802201" y="4934187"/>
                  </a:lnTo>
                  <a:lnTo>
                    <a:pt x="2785125" y="4896099"/>
                  </a:lnTo>
                  <a:lnTo>
                    <a:pt x="2758493" y="4856855"/>
                  </a:lnTo>
                  <a:lnTo>
                    <a:pt x="2726055" y="4828841"/>
                  </a:lnTo>
                  <a:lnTo>
                    <a:pt x="2687810" y="4812042"/>
                  </a:lnTo>
                  <a:lnTo>
                    <a:pt x="2643759" y="4806445"/>
                  </a:lnTo>
                  <a:close/>
                </a:path>
                <a:path w="6729730" h="6858000">
                  <a:moveTo>
                    <a:pt x="6298707" y="4781299"/>
                  </a:moveTo>
                  <a:lnTo>
                    <a:pt x="6256787" y="4785038"/>
                  </a:lnTo>
                  <a:lnTo>
                    <a:pt x="6218491" y="4796265"/>
                  </a:lnTo>
                  <a:lnTo>
                    <a:pt x="6183818" y="4814993"/>
                  </a:lnTo>
                  <a:lnTo>
                    <a:pt x="6152769" y="4841235"/>
                  </a:lnTo>
                  <a:lnTo>
                    <a:pt x="6126464" y="4874358"/>
                  </a:lnTo>
                  <a:lnTo>
                    <a:pt x="6106218" y="4913709"/>
                  </a:lnTo>
                  <a:lnTo>
                    <a:pt x="6092041" y="4959275"/>
                  </a:lnTo>
                  <a:lnTo>
                    <a:pt x="6083945" y="5011042"/>
                  </a:lnTo>
                  <a:lnTo>
                    <a:pt x="6507982" y="5011042"/>
                  </a:lnTo>
                  <a:lnTo>
                    <a:pt x="6503899" y="4962679"/>
                  </a:lnTo>
                  <a:lnTo>
                    <a:pt x="6492388" y="4918947"/>
                  </a:lnTo>
                  <a:lnTo>
                    <a:pt x="6473465" y="4879859"/>
                  </a:lnTo>
                  <a:lnTo>
                    <a:pt x="6447144" y="4845426"/>
                  </a:lnTo>
                  <a:lnTo>
                    <a:pt x="6415366" y="4817354"/>
                  </a:lnTo>
                  <a:lnTo>
                    <a:pt x="6380024" y="4797316"/>
                  </a:lnTo>
                  <a:lnTo>
                    <a:pt x="6341133" y="4785302"/>
                  </a:lnTo>
                  <a:lnTo>
                    <a:pt x="6298707" y="4781299"/>
                  </a:lnTo>
                  <a:close/>
                </a:path>
                <a:path w="6729730" h="6858000">
                  <a:moveTo>
                    <a:pt x="1600215" y="4781299"/>
                  </a:moveTo>
                  <a:lnTo>
                    <a:pt x="1558295" y="4785038"/>
                  </a:lnTo>
                  <a:lnTo>
                    <a:pt x="1519999" y="4796265"/>
                  </a:lnTo>
                  <a:lnTo>
                    <a:pt x="1485326" y="4814993"/>
                  </a:lnTo>
                  <a:lnTo>
                    <a:pt x="1454277" y="4841235"/>
                  </a:lnTo>
                  <a:lnTo>
                    <a:pt x="1427972" y="4874358"/>
                  </a:lnTo>
                  <a:lnTo>
                    <a:pt x="1407726" y="4913709"/>
                  </a:lnTo>
                  <a:lnTo>
                    <a:pt x="1393549" y="4959275"/>
                  </a:lnTo>
                  <a:lnTo>
                    <a:pt x="1385453" y="5011042"/>
                  </a:lnTo>
                  <a:lnTo>
                    <a:pt x="1809491" y="5011042"/>
                  </a:lnTo>
                  <a:lnTo>
                    <a:pt x="1805407" y="4962679"/>
                  </a:lnTo>
                  <a:lnTo>
                    <a:pt x="1793896" y="4918947"/>
                  </a:lnTo>
                  <a:lnTo>
                    <a:pt x="1774973" y="4879859"/>
                  </a:lnTo>
                  <a:lnTo>
                    <a:pt x="1748652" y="4845426"/>
                  </a:lnTo>
                  <a:lnTo>
                    <a:pt x="1716874" y="4817354"/>
                  </a:lnTo>
                  <a:lnTo>
                    <a:pt x="1681532" y="4797316"/>
                  </a:lnTo>
                  <a:lnTo>
                    <a:pt x="1642641" y="4785302"/>
                  </a:lnTo>
                  <a:lnTo>
                    <a:pt x="1600215" y="4781299"/>
                  </a:lnTo>
                  <a:close/>
                </a:path>
                <a:path w="6729730" h="6858000">
                  <a:moveTo>
                    <a:pt x="3865001" y="4652009"/>
                  </a:moveTo>
                  <a:lnTo>
                    <a:pt x="4081653" y="4652009"/>
                  </a:lnTo>
                  <a:lnTo>
                    <a:pt x="4081653" y="5264026"/>
                  </a:lnTo>
                  <a:lnTo>
                    <a:pt x="4084460" y="5310337"/>
                  </a:lnTo>
                  <a:lnTo>
                    <a:pt x="4092865" y="5347937"/>
                  </a:lnTo>
                  <a:lnTo>
                    <a:pt x="4126367" y="5396995"/>
                  </a:lnTo>
                  <a:lnTo>
                    <a:pt x="4170525" y="5420709"/>
                  </a:lnTo>
                  <a:lnTo>
                    <a:pt x="4213722" y="5428618"/>
                  </a:lnTo>
                  <a:lnTo>
                    <a:pt x="4248360" y="5424759"/>
                  </a:lnTo>
                  <a:lnTo>
                    <a:pt x="4318573" y="5393844"/>
                  </a:lnTo>
                  <a:lnTo>
                    <a:pt x="4354205" y="5366765"/>
                  </a:lnTo>
                  <a:lnTo>
                    <a:pt x="4393989" y="5310039"/>
                  </a:lnTo>
                  <a:lnTo>
                    <a:pt x="4407918" y="5269993"/>
                  </a:lnTo>
                  <a:lnTo>
                    <a:pt x="4417870" y="5222156"/>
                  </a:lnTo>
                  <a:lnTo>
                    <a:pt x="4423842" y="5166530"/>
                  </a:lnTo>
                  <a:lnTo>
                    <a:pt x="4425833" y="5103113"/>
                  </a:lnTo>
                  <a:lnTo>
                    <a:pt x="4425833" y="4652009"/>
                  </a:lnTo>
                  <a:lnTo>
                    <a:pt x="4637913" y="4652009"/>
                  </a:lnTo>
                  <a:lnTo>
                    <a:pt x="4637913" y="5591448"/>
                  </a:lnTo>
                  <a:lnTo>
                    <a:pt x="4440676" y="5591448"/>
                  </a:lnTo>
                  <a:lnTo>
                    <a:pt x="4440676" y="5388732"/>
                  </a:lnTo>
                  <a:lnTo>
                    <a:pt x="4418578" y="5440834"/>
                  </a:lnTo>
                  <a:lnTo>
                    <a:pt x="4392197" y="5485985"/>
                  </a:lnTo>
                  <a:lnTo>
                    <a:pt x="4361534" y="5524186"/>
                  </a:lnTo>
                  <a:lnTo>
                    <a:pt x="4326590" y="5555437"/>
                  </a:lnTo>
                  <a:lnTo>
                    <a:pt x="4287365" y="5579742"/>
                  </a:lnTo>
                  <a:lnTo>
                    <a:pt x="4243860" y="5597101"/>
                  </a:lnTo>
                  <a:lnTo>
                    <a:pt x="4196077" y="5607515"/>
                  </a:lnTo>
                  <a:lnTo>
                    <a:pt x="4144015" y="5610986"/>
                  </a:lnTo>
                  <a:lnTo>
                    <a:pt x="4094792" y="5607802"/>
                  </a:lnTo>
                  <a:lnTo>
                    <a:pt x="4049823" y="5598255"/>
                  </a:lnTo>
                  <a:lnTo>
                    <a:pt x="4009095" y="5582350"/>
                  </a:lnTo>
                  <a:lnTo>
                    <a:pt x="3972597" y="5560092"/>
                  </a:lnTo>
                  <a:lnTo>
                    <a:pt x="3940317" y="5531488"/>
                  </a:lnTo>
                  <a:lnTo>
                    <a:pt x="3913219" y="5497134"/>
                  </a:lnTo>
                  <a:lnTo>
                    <a:pt x="3892132" y="5457776"/>
                  </a:lnTo>
                  <a:lnTo>
                    <a:pt x="3877063" y="5413408"/>
                  </a:lnTo>
                  <a:lnTo>
                    <a:pt x="3868017" y="5364023"/>
                  </a:lnTo>
                  <a:lnTo>
                    <a:pt x="3865001" y="5309615"/>
                  </a:lnTo>
                  <a:lnTo>
                    <a:pt x="3865001" y="4652009"/>
                  </a:lnTo>
                  <a:close/>
                </a:path>
                <a:path w="6729730" h="6858000">
                  <a:moveTo>
                    <a:pt x="6308979" y="4632447"/>
                  </a:moveTo>
                  <a:lnTo>
                    <a:pt x="6364537" y="4635255"/>
                  </a:lnTo>
                  <a:lnTo>
                    <a:pt x="6416366" y="4643679"/>
                  </a:lnTo>
                  <a:lnTo>
                    <a:pt x="6464466" y="4657721"/>
                  </a:lnTo>
                  <a:lnTo>
                    <a:pt x="6508841" y="4677385"/>
                  </a:lnTo>
                  <a:lnTo>
                    <a:pt x="6549491" y="4702671"/>
                  </a:lnTo>
                  <a:lnTo>
                    <a:pt x="6586421" y="4733581"/>
                  </a:lnTo>
                  <a:lnTo>
                    <a:pt x="6619631" y="4770119"/>
                  </a:lnTo>
                  <a:lnTo>
                    <a:pt x="6645353" y="4805767"/>
                  </a:lnTo>
                  <a:lnTo>
                    <a:pt x="6667656" y="4843847"/>
                  </a:lnTo>
                  <a:lnTo>
                    <a:pt x="6686535" y="4884361"/>
                  </a:lnTo>
                  <a:lnTo>
                    <a:pt x="6701988" y="4927313"/>
                  </a:lnTo>
                  <a:lnTo>
                    <a:pt x="6714012" y="4972705"/>
                  </a:lnTo>
                  <a:lnTo>
                    <a:pt x="6722604" y="5020542"/>
                  </a:lnTo>
                  <a:lnTo>
                    <a:pt x="6727761" y="5070824"/>
                  </a:lnTo>
                  <a:lnTo>
                    <a:pt x="6729481" y="5123556"/>
                  </a:lnTo>
                  <a:lnTo>
                    <a:pt x="6728475" y="5147821"/>
                  </a:lnTo>
                  <a:lnTo>
                    <a:pt x="6083945" y="5147821"/>
                  </a:lnTo>
                  <a:lnTo>
                    <a:pt x="6085066" y="5193328"/>
                  </a:lnTo>
                  <a:lnTo>
                    <a:pt x="6088437" y="5234051"/>
                  </a:lnTo>
                  <a:lnTo>
                    <a:pt x="6101958" y="5301233"/>
                  </a:lnTo>
                  <a:lnTo>
                    <a:pt x="6129127" y="5355174"/>
                  </a:lnTo>
                  <a:lnTo>
                    <a:pt x="6174105" y="5401686"/>
                  </a:lnTo>
                  <a:lnTo>
                    <a:pt x="6234775" y="5433803"/>
                  </a:lnTo>
                  <a:lnTo>
                    <a:pt x="6308979" y="5444489"/>
                  </a:lnTo>
                  <a:lnTo>
                    <a:pt x="6358534" y="5440255"/>
                  </a:lnTo>
                  <a:lnTo>
                    <a:pt x="6402408" y="5427550"/>
                  </a:lnTo>
                  <a:lnTo>
                    <a:pt x="6440599" y="5406371"/>
                  </a:lnTo>
                  <a:lnTo>
                    <a:pt x="6473105" y="5376715"/>
                  </a:lnTo>
                  <a:lnTo>
                    <a:pt x="6499926" y="5338579"/>
                  </a:lnTo>
                  <a:lnTo>
                    <a:pt x="6521058" y="5291958"/>
                  </a:lnTo>
                  <a:lnTo>
                    <a:pt x="6712717" y="5317997"/>
                  </a:lnTo>
                  <a:lnTo>
                    <a:pt x="6694970" y="5367191"/>
                  </a:lnTo>
                  <a:lnTo>
                    <a:pt x="6671600" y="5412812"/>
                  </a:lnTo>
                  <a:lnTo>
                    <a:pt x="6642585" y="5454854"/>
                  </a:lnTo>
                  <a:lnTo>
                    <a:pt x="6607905" y="5493312"/>
                  </a:lnTo>
                  <a:lnTo>
                    <a:pt x="6567540" y="5528178"/>
                  </a:lnTo>
                  <a:lnTo>
                    <a:pt x="6530071" y="5553494"/>
                  </a:lnTo>
                  <a:lnTo>
                    <a:pt x="6489540" y="5574200"/>
                  </a:lnTo>
                  <a:lnTo>
                    <a:pt x="6445952" y="5590299"/>
                  </a:lnTo>
                  <a:lnTo>
                    <a:pt x="6399313" y="5601794"/>
                  </a:lnTo>
                  <a:lnTo>
                    <a:pt x="6349630" y="5608689"/>
                  </a:lnTo>
                  <a:lnTo>
                    <a:pt x="6296908" y="5610986"/>
                  </a:lnTo>
                  <a:lnTo>
                    <a:pt x="6242628" y="5608311"/>
                  </a:lnTo>
                  <a:lnTo>
                    <a:pt x="6191473" y="5600285"/>
                  </a:lnTo>
                  <a:lnTo>
                    <a:pt x="6143440" y="5586904"/>
                  </a:lnTo>
                  <a:lnTo>
                    <a:pt x="6098526" y="5568167"/>
                  </a:lnTo>
                  <a:lnTo>
                    <a:pt x="6056730" y="5544071"/>
                  </a:lnTo>
                  <a:lnTo>
                    <a:pt x="6018047" y="5514613"/>
                  </a:lnTo>
                  <a:lnTo>
                    <a:pt x="5982477" y="5479791"/>
                  </a:lnTo>
                  <a:lnTo>
                    <a:pt x="5954566" y="5445569"/>
                  </a:lnTo>
                  <a:lnTo>
                    <a:pt x="5930382" y="5408432"/>
                  </a:lnTo>
                  <a:lnTo>
                    <a:pt x="5909924" y="5368379"/>
                  </a:lnTo>
                  <a:lnTo>
                    <a:pt x="5893189" y="5325413"/>
                  </a:lnTo>
                  <a:lnTo>
                    <a:pt x="5880177" y="5279536"/>
                  </a:lnTo>
                  <a:lnTo>
                    <a:pt x="5870884" y="5230748"/>
                  </a:lnTo>
                  <a:lnTo>
                    <a:pt x="5865310" y="5179052"/>
                  </a:lnTo>
                  <a:lnTo>
                    <a:pt x="5863452" y="5124449"/>
                  </a:lnTo>
                  <a:lnTo>
                    <a:pt x="5865328" y="5072354"/>
                  </a:lnTo>
                  <a:lnTo>
                    <a:pt x="5870956" y="5022557"/>
                  </a:lnTo>
                  <a:lnTo>
                    <a:pt x="5880334" y="4975057"/>
                  </a:lnTo>
                  <a:lnTo>
                    <a:pt x="5893464" y="4929855"/>
                  </a:lnTo>
                  <a:lnTo>
                    <a:pt x="5910344" y="4886950"/>
                  </a:lnTo>
                  <a:lnTo>
                    <a:pt x="5930974" y="4846344"/>
                  </a:lnTo>
                  <a:lnTo>
                    <a:pt x="5955353" y="4808035"/>
                  </a:lnTo>
                  <a:lnTo>
                    <a:pt x="5983483" y="4772024"/>
                  </a:lnTo>
                  <a:lnTo>
                    <a:pt x="6019476" y="4734980"/>
                  </a:lnTo>
                  <a:lnTo>
                    <a:pt x="6058977" y="4703641"/>
                  </a:lnTo>
                  <a:lnTo>
                    <a:pt x="6101983" y="4678005"/>
                  </a:lnTo>
                  <a:lnTo>
                    <a:pt x="6148490" y="4658070"/>
                  </a:lnTo>
                  <a:lnTo>
                    <a:pt x="6198494" y="4643833"/>
                  </a:lnTo>
                  <a:lnTo>
                    <a:pt x="6251992" y="4635293"/>
                  </a:lnTo>
                  <a:lnTo>
                    <a:pt x="6308979" y="4632447"/>
                  </a:lnTo>
                  <a:close/>
                </a:path>
                <a:path w="6729730" h="6858000">
                  <a:moveTo>
                    <a:pt x="5370195" y="4632447"/>
                  </a:moveTo>
                  <a:lnTo>
                    <a:pt x="5418275" y="4635572"/>
                  </a:lnTo>
                  <a:lnTo>
                    <a:pt x="5463477" y="4644945"/>
                  </a:lnTo>
                  <a:lnTo>
                    <a:pt x="5505810" y="4660567"/>
                  </a:lnTo>
                  <a:lnTo>
                    <a:pt x="5545283" y="4682436"/>
                  </a:lnTo>
                  <a:lnTo>
                    <a:pt x="5581909" y="4710552"/>
                  </a:lnTo>
                  <a:lnTo>
                    <a:pt x="5608748" y="4739880"/>
                  </a:lnTo>
                  <a:lnTo>
                    <a:pt x="5630714" y="4775782"/>
                  </a:lnTo>
                  <a:lnTo>
                    <a:pt x="5647803" y="4818252"/>
                  </a:lnTo>
                  <a:lnTo>
                    <a:pt x="5660012" y="4867282"/>
                  </a:lnTo>
                  <a:lnTo>
                    <a:pt x="5667339" y="4922868"/>
                  </a:lnTo>
                  <a:lnTo>
                    <a:pt x="5669782" y="4985003"/>
                  </a:lnTo>
                  <a:lnTo>
                    <a:pt x="5669782" y="5591448"/>
                  </a:lnTo>
                  <a:lnTo>
                    <a:pt x="5457703" y="5591448"/>
                  </a:lnTo>
                  <a:lnTo>
                    <a:pt x="5457703" y="5004565"/>
                  </a:lnTo>
                  <a:lnTo>
                    <a:pt x="5455032" y="4960888"/>
                  </a:lnTo>
                  <a:lnTo>
                    <a:pt x="5447016" y="4922997"/>
                  </a:lnTo>
                  <a:lnTo>
                    <a:pt x="5414909" y="4864476"/>
                  </a:lnTo>
                  <a:lnTo>
                    <a:pt x="5367653" y="4829269"/>
                  </a:lnTo>
                  <a:lnTo>
                    <a:pt x="5311642" y="4817494"/>
                  </a:lnTo>
                  <a:lnTo>
                    <a:pt x="5271518" y="4822040"/>
                  </a:lnTo>
                  <a:lnTo>
                    <a:pt x="5233972" y="4835669"/>
                  </a:lnTo>
                  <a:lnTo>
                    <a:pt x="5198974" y="4858371"/>
                  </a:lnTo>
                  <a:lnTo>
                    <a:pt x="5166497" y="4890134"/>
                  </a:lnTo>
                  <a:lnTo>
                    <a:pt x="5144071" y="4922094"/>
                  </a:lnTo>
                  <a:lnTo>
                    <a:pt x="5126641" y="4959919"/>
                  </a:lnTo>
                  <a:lnTo>
                    <a:pt x="5114200" y="5003619"/>
                  </a:lnTo>
                  <a:lnTo>
                    <a:pt x="5106741" y="5053208"/>
                  </a:lnTo>
                  <a:lnTo>
                    <a:pt x="5104257" y="5108697"/>
                  </a:lnTo>
                  <a:lnTo>
                    <a:pt x="5104257" y="5591448"/>
                  </a:lnTo>
                  <a:lnTo>
                    <a:pt x="4892177" y="5591448"/>
                  </a:lnTo>
                  <a:lnTo>
                    <a:pt x="4892177" y="4652009"/>
                  </a:lnTo>
                  <a:lnTo>
                    <a:pt x="5085603" y="4652009"/>
                  </a:lnTo>
                  <a:lnTo>
                    <a:pt x="5085603" y="4869691"/>
                  </a:lnTo>
                  <a:lnTo>
                    <a:pt x="5112218" y="4814101"/>
                  </a:lnTo>
                  <a:lnTo>
                    <a:pt x="5141403" y="4765917"/>
                  </a:lnTo>
                  <a:lnTo>
                    <a:pt x="5173153" y="4725142"/>
                  </a:lnTo>
                  <a:lnTo>
                    <a:pt x="5207462" y="4691776"/>
                  </a:lnTo>
                  <a:lnTo>
                    <a:pt x="5244326" y="4665822"/>
                  </a:lnTo>
                  <a:lnTo>
                    <a:pt x="5283739" y="4647282"/>
                  </a:lnTo>
                  <a:lnTo>
                    <a:pt x="5325697" y="4636156"/>
                  </a:lnTo>
                  <a:lnTo>
                    <a:pt x="5370195" y="4632447"/>
                  </a:lnTo>
                  <a:close/>
                </a:path>
                <a:path w="6729730" h="6858000">
                  <a:moveTo>
                    <a:pt x="2715387" y="4632447"/>
                  </a:moveTo>
                  <a:lnTo>
                    <a:pt x="2765705" y="4636216"/>
                  </a:lnTo>
                  <a:lnTo>
                    <a:pt x="2812511" y="4647524"/>
                  </a:lnTo>
                  <a:lnTo>
                    <a:pt x="2855808" y="4666376"/>
                  </a:lnTo>
                  <a:lnTo>
                    <a:pt x="2895600" y="4692772"/>
                  </a:lnTo>
                  <a:lnTo>
                    <a:pt x="2931891" y="4726717"/>
                  </a:lnTo>
                  <a:lnTo>
                    <a:pt x="2964683" y="4768214"/>
                  </a:lnTo>
                  <a:lnTo>
                    <a:pt x="2989353" y="4808560"/>
                  </a:lnTo>
                  <a:lnTo>
                    <a:pt x="3010225" y="4851983"/>
                  </a:lnTo>
                  <a:lnTo>
                    <a:pt x="3027299" y="4898482"/>
                  </a:lnTo>
                  <a:lnTo>
                    <a:pt x="3040578" y="4948053"/>
                  </a:lnTo>
                  <a:lnTo>
                    <a:pt x="3050061" y="5000694"/>
                  </a:lnTo>
                  <a:lnTo>
                    <a:pt x="3055750" y="5056402"/>
                  </a:lnTo>
                  <a:lnTo>
                    <a:pt x="3057647" y="5115174"/>
                  </a:lnTo>
                  <a:lnTo>
                    <a:pt x="3055834" y="5171259"/>
                  </a:lnTo>
                  <a:lnTo>
                    <a:pt x="3050396" y="5225214"/>
                  </a:lnTo>
                  <a:lnTo>
                    <a:pt x="3041331" y="5277038"/>
                  </a:lnTo>
                  <a:lnTo>
                    <a:pt x="3028637" y="5326732"/>
                  </a:lnTo>
                  <a:lnTo>
                    <a:pt x="3012313" y="5374295"/>
                  </a:lnTo>
                  <a:lnTo>
                    <a:pt x="2992357" y="5419727"/>
                  </a:lnTo>
                  <a:lnTo>
                    <a:pt x="2968767" y="5463027"/>
                  </a:lnTo>
                  <a:lnTo>
                    <a:pt x="2941626" y="5502294"/>
                  </a:lnTo>
                  <a:lnTo>
                    <a:pt x="2910937" y="5535514"/>
                  </a:lnTo>
                  <a:lnTo>
                    <a:pt x="2876698" y="5562690"/>
                  </a:lnTo>
                  <a:lnTo>
                    <a:pt x="2838907" y="5583822"/>
                  </a:lnTo>
                  <a:lnTo>
                    <a:pt x="2797562" y="5598915"/>
                  </a:lnTo>
                  <a:lnTo>
                    <a:pt x="2752660" y="5607969"/>
                  </a:lnTo>
                  <a:lnTo>
                    <a:pt x="2704200" y="5610986"/>
                  </a:lnTo>
                  <a:lnTo>
                    <a:pt x="2654422" y="5607915"/>
                  </a:lnTo>
                  <a:lnTo>
                    <a:pt x="2608700" y="5598698"/>
                  </a:lnTo>
                  <a:lnTo>
                    <a:pt x="2567035" y="5583335"/>
                  </a:lnTo>
                  <a:lnTo>
                    <a:pt x="2529427" y="5561822"/>
                  </a:lnTo>
                  <a:lnTo>
                    <a:pt x="2495876" y="5534157"/>
                  </a:lnTo>
                  <a:lnTo>
                    <a:pt x="2466382" y="5500337"/>
                  </a:lnTo>
                  <a:lnTo>
                    <a:pt x="2440945" y="5460360"/>
                  </a:lnTo>
                  <a:lnTo>
                    <a:pt x="2440945" y="5908654"/>
                  </a:lnTo>
                  <a:lnTo>
                    <a:pt x="2225177" y="5908654"/>
                  </a:lnTo>
                  <a:lnTo>
                    <a:pt x="2225177" y="4652009"/>
                  </a:lnTo>
                  <a:lnTo>
                    <a:pt x="2427869" y="4652009"/>
                  </a:lnTo>
                  <a:lnTo>
                    <a:pt x="2427869" y="4815708"/>
                  </a:lnTo>
                  <a:lnTo>
                    <a:pt x="2457667" y="4767089"/>
                  </a:lnTo>
                  <a:lnTo>
                    <a:pt x="2491228" y="4725949"/>
                  </a:lnTo>
                  <a:lnTo>
                    <a:pt x="2528549" y="4692289"/>
                  </a:lnTo>
                  <a:lnTo>
                    <a:pt x="2569628" y="4666109"/>
                  </a:lnTo>
                  <a:lnTo>
                    <a:pt x="2614463" y="4647408"/>
                  </a:lnTo>
                  <a:lnTo>
                    <a:pt x="2663050" y="4636187"/>
                  </a:lnTo>
                  <a:lnTo>
                    <a:pt x="2715387" y="4632447"/>
                  </a:lnTo>
                  <a:close/>
                </a:path>
                <a:path w="6729730" h="6858000">
                  <a:moveTo>
                    <a:pt x="1610487" y="4632447"/>
                  </a:moveTo>
                  <a:lnTo>
                    <a:pt x="1666045" y="4635255"/>
                  </a:lnTo>
                  <a:lnTo>
                    <a:pt x="1717874" y="4643679"/>
                  </a:lnTo>
                  <a:lnTo>
                    <a:pt x="1765974" y="4657721"/>
                  </a:lnTo>
                  <a:lnTo>
                    <a:pt x="1810349" y="4677385"/>
                  </a:lnTo>
                  <a:lnTo>
                    <a:pt x="1851000" y="4702671"/>
                  </a:lnTo>
                  <a:lnTo>
                    <a:pt x="1887929" y="4733581"/>
                  </a:lnTo>
                  <a:lnTo>
                    <a:pt x="1921139" y="4770119"/>
                  </a:lnTo>
                  <a:lnTo>
                    <a:pt x="1946862" y="4805767"/>
                  </a:lnTo>
                  <a:lnTo>
                    <a:pt x="1969164" y="4843847"/>
                  </a:lnTo>
                  <a:lnTo>
                    <a:pt x="1988043" y="4884361"/>
                  </a:lnTo>
                  <a:lnTo>
                    <a:pt x="2003496" y="4927313"/>
                  </a:lnTo>
                  <a:lnTo>
                    <a:pt x="2015520" y="4972705"/>
                  </a:lnTo>
                  <a:lnTo>
                    <a:pt x="2024112" y="5020542"/>
                  </a:lnTo>
                  <a:lnTo>
                    <a:pt x="2029269" y="5070824"/>
                  </a:lnTo>
                  <a:lnTo>
                    <a:pt x="2030989" y="5123556"/>
                  </a:lnTo>
                  <a:lnTo>
                    <a:pt x="2029983" y="5147821"/>
                  </a:lnTo>
                  <a:lnTo>
                    <a:pt x="1385453" y="5147821"/>
                  </a:lnTo>
                  <a:lnTo>
                    <a:pt x="1386574" y="5193328"/>
                  </a:lnTo>
                  <a:lnTo>
                    <a:pt x="1389945" y="5234051"/>
                  </a:lnTo>
                  <a:lnTo>
                    <a:pt x="1403466" y="5301233"/>
                  </a:lnTo>
                  <a:lnTo>
                    <a:pt x="1430636" y="5355174"/>
                  </a:lnTo>
                  <a:lnTo>
                    <a:pt x="1475613" y="5401686"/>
                  </a:lnTo>
                  <a:lnTo>
                    <a:pt x="1536283" y="5433803"/>
                  </a:lnTo>
                  <a:lnTo>
                    <a:pt x="1610487" y="5444489"/>
                  </a:lnTo>
                  <a:lnTo>
                    <a:pt x="1660042" y="5440255"/>
                  </a:lnTo>
                  <a:lnTo>
                    <a:pt x="1703916" y="5427550"/>
                  </a:lnTo>
                  <a:lnTo>
                    <a:pt x="1742107" y="5406371"/>
                  </a:lnTo>
                  <a:lnTo>
                    <a:pt x="1774614" y="5376715"/>
                  </a:lnTo>
                  <a:lnTo>
                    <a:pt x="1801434" y="5338579"/>
                  </a:lnTo>
                  <a:lnTo>
                    <a:pt x="1822566" y="5291958"/>
                  </a:lnTo>
                  <a:lnTo>
                    <a:pt x="2014225" y="5317997"/>
                  </a:lnTo>
                  <a:lnTo>
                    <a:pt x="1996478" y="5367191"/>
                  </a:lnTo>
                  <a:lnTo>
                    <a:pt x="1973108" y="5412812"/>
                  </a:lnTo>
                  <a:lnTo>
                    <a:pt x="1944093" y="5454854"/>
                  </a:lnTo>
                  <a:lnTo>
                    <a:pt x="1909413" y="5493312"/>
                  </a:lnTo>
                  <a:lnTo>
                    <a:pt x="1869048" y="5528178"/>
                  </a:lnTo>
                  <a:lnTo>
                    <a:pt x="1831579" y="5553494"/>
                  </a:lnTo>
                  <a:lnTo>
                    <a:pt x="1791048" y="5574200"/>
                  </a:lnTo>
                  <a:lnTo>
                    <a:pt x="1747460" y="5590299"/>
                  </a:lnTo>
                  <a:lnTo>
                    <a:pt x="1700821" y="5601794"/>
                  </a:lnTo>
                  <a:lnTo>
                    <a:pt x="1651138" y="5608689"/>
                  </a:lnTo>
                  <a:lnTo>
                    <a:pt x="1598417" y="5610986"/>
                  </a:lnTo>
                  <a:lnTo>
                    <a:pt x="1544136" y="5608311"/>
                  </a:lnTo>
                  <a:lnTo>
                    <a:pt x="1492981" y="5600285"/>
                  </a:lnTo>
                  <a:lnTo>
                    <a:pt x="1444948" y="5586904"/>
                  </a:lnTo>
                  <a:lnTo>
                    <a:pt x="1400034" y="5568167"/>
                  </a:lnTo>
                  <a:lnTo>
                    <a:pt x="1358238" y="5544071"/>
                  </a:lnTo>
                  <a:lnTo>
                    <a:pt x="1319555" y="5514613"/>
                  </a:lnTo>
                  <a:lnTo>
                    <a:pt x="1283985" y="5479791"/>
                  </a:lnTo>
                  <a:lnTo>
                    <a:pt x="1256074" y="5445569"/>
                  </a:lnTo>
                  <a:lnTo>
                    <a:pt x="1231890" y="5408432"/>
                  </a:lnTo>
                  <a:lnTo>
                    <a:pt x="1211432" y="5368379"/>
                  </a:lnTo>
                  <a:lnTo>
                    <a:pt x="1194698" y="5325413"/>
                  </a:lnTo>
                  <a:lnTo>
                    <a:pt x="1181685" y="5279536"/>
                  </a:lnTo>
                  <a:lnTo>
                    <a:pt x="1172392" y="5230748"/>
                  </a:lnTo>
                  <a:lnTo>
                    <a:pt x="1166818" y="5179052"/>
                  </a:lnTo>
                  <a:lnTo>
                    <a:pt x="1164960" y="5124449"/>
                  </a:lnTo>
                  <a:lnTo>
                    <a:pt x="1166836" y="5072354"/>
                  </a:lnTo>
                  <a:lnTo>
                    <a:pt x="1172464" y="5022557"/>
                  </a:lnTo>
                  <a:lnTo>
                    <a:pt x="1181842" y="4975057"/>
                  </a:lnTo>
                  <a:lnTo>
                    <a:pt x="1194972" y="4929855"/>
                  </a:lnTo>
                  <a:lnTo>
                    <a:pt x="1211852" y="4886950"/>
                  </a:lnTo>
                  <a:lnTo>
                    <a:pt x="1232482" y="4846344"/>
                  </a:lnTo>
                  <a:lnTo>
                    <a:pt x="1256862" y="4808035"/>
                  </a:lnTo>
                  <a:lnTo>
                    <a:pt x="1284991" y="4772024"/>
                  </a:lnTo>
                  <a:lnTo>
                    <a:pt x="1320984" y="4734980"/>
                  </a:lnTo>
                  <a:lnTo>
                    <a:pt x="1360485" y="4703641"/>
                  </a:lnTo>
                  <a:lnTo>
                    <a:pt x="1403491" y="4678005"/>
                  </a:lnTo>
                  <a:lnTo>
                    <a:pt x="1449998" y="4658070"/>
                  </a:lnTo>
                  <a:lnTo>
                    <a:pt x="1500002" y="4643833"/>
                  </a:lnTo>
                  <a:lnTo>
                    <a:pt x="1553500" y="4635293"/>
                  </a:lnTo>
                  <a:lnTo>
                    <a:pt x="1610487" y="4632447"/>
                  </a:lnTo>
                  <a:close/>
                </a:path>
                <a:path w="6729730" h="6858000">
                  <a:moveTo>
                    <a:pt x="3479673" y="4391536"/>
                  </a:moveTo>
                  <a:lnTo>
                    <a:pt x="3479673" y="4652009"/>
                  </a:lnTo>
                  <a:lnTo>
                    <a:pt x="3668405" y="4652009"/>
                  </a:lnTo>
                  <a:lnTo>
                    <a:pt x="3668405" y="4816601"/>
                  </a:lnTo>
                  <a:lnTo>
                    <a:pt x="3479673" y="4816601"/>
                  </a:lnTo>
                  <a:lnTo>
                    <a:pt x="3479673" y="5275194"/>
                  </a:lnTo>
                  <a:lnTo>
                    <a:pt x="3481673" y="5315869"/>
                  </a:lnTo>
                  <a:lnTo>
                    <a:pt x="3497675" y="5376065"/>
                  </a:lnTo>
                  <a:lnTo>
                    <a:pt x="3531323" y="5409668"/>
                  </a:lnTo>
                  <a:lnTo>
                    <a:pt x="3592001" y="5425723"/>
                  </a:lnTo>
                  <a:lnTo>
                    <a:pt x="3633078" y="5427725"/>
                  </a:lnTo>
                  <a:lnTo>
                    <a:pt x="3645824" y="5427609"/>
                  </a:lnTo>
                  <a:lnTo>
                    <a:pt x="3658918" y="5427267"/>
                  </a:lnTo>
                  <a:lnTo>
                    <a:pt x="3672366" y="5426711"/>
                  </a:lnTo>
                  <a:lnTo>
                    <a:pt x="3686175" y="5425951"/>
                  </a:lnTo>
                  <a:lnTo>
                    <a:pt x="3686175" y="5591448"/>
                  </a:lnTo>
                  <a:lnTo>
                    <a:pt x="3641357" y="5600409"/>
                  </a:lnTo>
                  <a:lnTo>
                    <a:pt x="3601932" y="5606809"/>
                  </a:lnTo>
                  <a:lnTo>
                    <a:pt x="3567861" y="5610648"/>
                  </a:lnTo>
                  <a:lnTo>
                    <a:pt x="3539109" y="5611928"/>
                  </a:lnTo>
                  <a:lnTo>
                    <a:pt x="3497842" y="5609807"/>
                  </a:lnTo>
                  <a:lnTo>
                    <a:pt x="3459590" y="5603442"/>
                  </a:lnTo>
                  <a:lnTo>
                    <a:pt x="3392165" y="5577970"/>
                  </a:lnTo>
                  <a:lnTo>
                    <a:pt x="3339038" y="5537770"/>
                  </a:lnTo>
                  <a:lnTo>
                    <a:pt x="3302370" y="5485006"/>
                  </a:lnTo>
                  <a:lnTo>
                    <a:pt x="3281126" y="5409976"/>
                  </a:lnTo>
                  <a:lnTo>
                    <a:pt x="3275821" y="5360521"/>
                  </a:lnTo>
                  <a:lnTo>
                    <a:pt x="3274055" y="5303138"/>
                  </a:lnTo>
                  <a:lnTo>
                    <a:pt x="3274055" y="4816601"/>
                  </a:lnTo>
                  <a:lnTo>
                    <a:pt x="3156828" y="4816601"/>
                  </a:lnTo>
                  <a:lnTo>
                    <a:pt x="3156828" y="4652009"/>
                  </a:lnTo>
                  <a:lnTo>
                    <a:pt x="3286125" y="4652009"/>
                  </a:lnTo>
                  <a:lnTo>
                    <a:pt x="3305693" y="4407407"/>
                  </a:lnTo>
                  <a:lnTo>
                    <a:pt x="3479673" y="4391536"/>
                  </a:lnTo>
                  <a:close/>
                </a:path>
                <a:path w="6729730" h="6858000">
                  <a:moveTo>
                    <a:pt x="0" y="4321813"/>
                  </a:moveTo>
                  <a:lnTo>
                    <a:pt x="252984" y="4321813"/>
                  </a:lnTo>
                  <a:lnTo>
                    <a:pt x="697611" y="5069585"/>
                  </a:lnTo>
                  <a:lnTo>
                    <a:pt x="704751" y="5081636"/>
                  </a:lnTo>
                  <a:lnTo>
                    <a:pt x="720627" y="5108449"/>
                  </a:lnTo>
                  <a:lnTo>
                    <a:pt x="745218" y="5150024"/>
                  </a:lnTo>
                  <a:lnTo>
                    <a:pt x="778505" y="5206364"/>
                  </a:lnTo>
                  <a:lnTo>
                    <a:pt x="778505" y="4321813"/>
                  </a:lnTo>
                  <a:lnTo>
                    <a:pt x="958977" y="4321813"/>
                  </a:lnTo>
                  <a:lnTo>
                    <a:pt x="958977" y="5591448"/>
                  </a:lnTo>
                  <a:lnTo>
                    <a:pt x="736716" y="5591448"/>
                  </a:lnTo>
                  <a:lnTo>
                    <a:pt x="254889" y="4780406"/>
                  </a:lnTo>
                  <a:lnTo>
                    <a:pt x="248411" y="4769621"/>
                  </a:lnTo>
                  <a:lnTo>
                    <a:pt x="240204" y="4755930"/>
                  </a:lnTo>
                  <a:lnTo>
                    <a:pt x="230258" y="4739332"/>
                  </a:lnTo>
                  <a:lnTo>
                    <a:pt x="218563" y="4719827"/>
                  </a:lnTo>
                  <a:lnTo>
                    <a:pt x="212260" y="4709231"/>
                  </a:lnTo>
                  <a:lnTo>
                    <a:pt x="204408" y="4695936"/>
                  </a:lnTo>
                  <a:lnTo>
                    <a:pt x="195030" y="4679950"/>
                  </a:lnTo>
                  <a:lnTo>
                    <a:pt x="184154" y="4661284"/>
                  </a:lnTo>
                  <a:lnTo>
                    <a:pt x="184154" y="5591448"/>
                  </a:lnTo>
                  <a:lnTo>
                    <a:pt x="0" y="5591448"/>
                  </a:lnTo>
                  <a:lnTo>
                    <a:pt x="0" y="4321813"/>
                  </a:lnTo>
                  <a:close/>
                </a:path>
                <a:path w="6729730" h="6858000">
                  <a:moveTo>
                    <a:pt x="2643759" y="3281933"/>
                  </a:moveTo>
                  <a:lnTo>
                    <a:pt x="2602992" y="3286528"/>
                  </a:lnTo>
                  <a:lnTo>
                    <a:pt x="2565448" y="3300313"/>
                  </a:lnTo>
                  <a:lnTo>
                    <a:pt x="2531116" y="3323287"/>
                  </a:lnTo>
                  <a:lnTo>
                    <a:pt x="2499984" y="3355451"/>
                  </a:lnTo>
                  <a:lnTo>
                    <a:pt x="2474159" y="3395013"/>
                  </a:lnTo>
                  <a:lnTo>
                    <a:pt x="2455708" y="3440303"/>
                  </a:lnTo>
                  <a:lnTo>
                    <a:pt x="2444636" y="3491304"/>
                  </a:lnTo>
                  <a:lnTo>
                    <a:pt x="2440945" y="3547993"/>
                  </a:lnTo>
                  <a:lnTo>
                    <a:pt x="2440945" y="3681861"/>
                  </a:lnTo>
                  <a:lnTo>
                    <a:pt x="2444756" y="3730887"/>
                  </a:lnTo>
                  <a:lnTo>
                    <a:pt x="2456189" y="3775518"/>
                  </a:lnTo>
                  <a:lnTo>
                    <a:pt x="2475239" y="3815770"/>
                  </a:lnTo>
                  <a:lnTo>
                    <a:pt x="2501905" y="3851659"/>
                  </a:lnTo>
                  <a:lnTo>
                    <a:pt x="2533211" y="3881163"/>
                  </a:lnTo>
                  <a:lnTo>
                    <a:pt x="2566187" y="3902237"/>
                  </a:lnTo>
                  <a:lnTo>
                    <a:pt x="2637144" y="3919096"/>
                  </a:lnTo>
                  <a:lnTo>
                    <a:pt x="2684491" y="3913547"/>
                  </a:lnTo>
                  <a:lnTo>
                    <a:pt x="2725003" y="3896900"/>
                  </a:lnTo>
                  <a:lnTo>
                    <a:pt x="2758702" y="3869158"/>
                  </a:lnTo>
                  <a:lnTo>
                    <a:pt x="2785613" y="3830323"/>
                  </a:lnTo>
                  <a:lnTo>
                    <a:pt x="2802497" y="3792832"/>
                  </a:lnTo>
                  <a:lnTo>
                    <a:pt x="2815653" y="3751531"/>
                  </a:lnTo>
                  <a:lnTo>
                    <a:pt x="2825066" y="3706420"/>
                  </a:lnTo>
                  <a:lnTo>
                    <a:pt x="2830724" y="3657501"/>
                  </a:lnTo>
                  <a:lnTo>
                    <a:pt x="2832613" y="3604777"/>
                  </a:lnTo>
                  <a:lnTo>
                    <a:pt x="2830708" y="3549600"/>
                  </a:lnTo>
                  <a:lnTo>
                    <a:pt x="2825000" y="3498700"/>
                  </a:lnTo>
                  <a:lnTo>
                    <a:pt x="2815495" y="3452084"/>
                  </a:lnTo>
                  <a:lnTo>
                    <a:pt x="2802201" y="3409758"/>
                  </a:lnTo>
                  <a:lnTo>
                    <a:pt x="2785125" y="3371727"/>
                  </a:lnTo>
                  <a:lnTo>
                    <a:pt x="2758493" y="3332455"/>
                  </a:lnTo>
                  <a:lnTo>
                    <a:pt x="2726055" y="3304393"/>
                  </a:lnTo>
                  <a:lnTo>
                    <a:pt x="2687810" y="3287550"/>
                  </a:lnTo>
                  <a:lnTo>
                    <a:pt x="2643759" y="3281933"/>
                  </a:lnTo>
                  <a:close/>
                </a:path>
                <a:path w="6729730" h="6858000">
                  <a:moveTo>
                    <a:pt x="6298707" y="3256787"/>
                  </a:moveTo>
                  <a:lnTo>
                    <a:pt x="6256787" y="3260546"/>
                  </a:lnTo>
                  <a:lnTo>
                    <a:pt x="6218491" y="3271818"/>
                  </a:lnTo>
                  <a:lnTo>
                    <a:pt x="6183818" y="3290593"/>
                  </a:lnTo>
                  <a:lnTo>
                    <a:pt x="6152769" y="3316863"/>
                  </a:lnTo>
                  <a:lnTo>
                    <a:pt x="6126464" y="3349955"/>
                  </a:lnTo>
                  <a:lnTo>
                    <a:pt x="6106218" y="3389253"/>
                  </a:lnTo>
                  <a:lnTo>
                    <a:pt x="6092041" y="3434769"/>
                  </a:lnTo>
                  <a:lnTo>
                    <a:pt x="6083945" y="3486515"/>
                  </a:lnTo>
                  <a:lnTo>
                    <a:pt x="6507982" y="3486515"/>
                  </a:lnTo>
                  <a:lnTo>
                    <a:pt x="6503899" y="3438182"/>
                  </a:lnTo>
                  <a:lnTo>
                    <a:pt x="6492388" y="3394496"/>
                  </a:lnTo>
                  <a:lnTo>
                    <a:pt x="6473465" y="3355450"/>
                  </a:lnTo>
                  <a:lnTo>
                    <a:pt x="6447144" y="3321039"/>
                  </a:lnTo>
                  <a:lnTo>
                    <a:pt x="6415366" y="3292946"/>
                  </a:lnTo>
                  <a:lnTo>
                    <a:pt x="6380024" y="3272865"/>
                  </a:lnTo>
                  <a:lnTo>
                    <a:pt x="6341133" y="3260809"/>
                  </a:lnTo>
                  <a:lnTo>
                    <a:pt x="6298707" y="3256787"/>
                  </a:lnTo>
                  <a:close/>
                </a:path>
                <a:path w="6729730" h="6858000">
                  <a:moveTo>
                    <a:pt x="1600215" y="3256787"/>
                  </a:moveTo>
                  <a:lnTo>
                    <a:pt x="1558295" y="3260546"/>
                  </a:lnTo>
                  <a:lnTo>
                    <a:pt x="1519999" y="3271818"/>
                  </a:lnTo>
                  <a:lnTo>
                    <a:pt x="1485326" y="3290593"/>
                  </a:lnTo>
                  <a:lnTo>
                    <a:pt x="1454277" y="3316863"/>
                  </a:lnTo>
                  <a:lnTo>
                    <a:pt x="1427972" y="3349955"/>
                  </a:lnTo>
                  <a:lnTo>
                    <a:pt x="1407726" y="3389253"/>
                  </a:lnTo>
                  <a:lnTo>
                    <a:pt x="1393549" y="3434769"/>
                  </a:lnTo>
                  <a:lnTo>
                    <a:pt x="1385453" y="3486515"/>
                  </a:lnTo>
                  <a:lnTo>
                    <a:pt x="1809491" y="3486515"/>
                  </a:lnTo>
                  <a:lnTo>
                    <a:pt x="1805407" y="3438182"/>
                  </a:lnTo>
                  <a:lnTo>
                    <a:pt x="1793896" y="3394496"/>
                  </a:lnTo>
                  <a:lnTo>
                    <a:pt x="1774973" y="3355450"/>
                  </a:lnTo>
                  <a:lnTo>
                    <a:pt x="1748652" y="3321039"/>
                  </a:lnTo>
                  <a:lnTo>
                    <a:pt x="1716874" y="3292946"/>
                  </a:lnTo>
                  <a:lnTo>
                    <a:pt x="1681532" y="3272865"/>
                  </a:lnTo>
                  <a:lnTo>
                    <a:pt x="1642641" y="3260809"/>
                  </a:lnTo>
                  <a:lnTo>
                    <a:pt x="1600215" y="3256787"/>
                  </a:lnTo>
                  <a:close/>
                </a:path>
                <a:path w="6729730" h="6858000">
                  <a:moveTo>
                    <a:pt x="3865001" y="3127491"/>
                  </a:moveTo>
                  <a:lnTo>
                    <a:pt x="4081653" y="3127491"/>
                  </a:lnTo>
                  <a:lnTo>
                    <a:pt x="4081653" y="3739651"/>
                  </a:lnTo>
                  <a:lnTo>
                    <a:pt x="4084460" y="3785957"/>
                  </a:lnTo>
                  <a:lnTo>
                    <a:pt x="4092865" y="3823554"/>
                  </a:lnTo>
                  <a:lnTo>
                    <a:pt x="4126367" y="3872614"/>
                  </a:lnTo>
                  <a:lnTo>
                    <a:pt x="4170525" y="3896328"/>
                  </a:lnTo>
                  <a:lnTo>
                    <a:pt x="4213722" y="3904237"/>
                  </a:lnTo>
                  <a:lnTo>
                    <a:pt x="4248360" y="3900378"/>
                  </a:lnTo>
                  <a:lnTo>
                    <a:pt x="4318573" y="3869463"/>
                  </a:lnTo>
                  <a:lnTo>
                    <a:pt x="4354205" y="3842384"/>
                  </a:lnTo>
                  <a:lnTo>
                    <a:pt x="4393989" y="3785568"/>
                  </a:lnTo>
                  <a:lnTo>
                    <a:pt x="4407918" y="3745509"/>
                  </a:lnTo>
                  <a:lnTo>
                    <a:pt x="4417870" y="3697682"/>
                  </a:lnTo>
                  <a:lnTo>
                    <a:pt x="4423842" y="3642085"/>
                  </a:lnTo>
                  <a:lnTo>
                    <a:pt x="4425833" y="3578717"/>
                  </a:lnTo>
                  <a:lnTo>
                    <a:pt x="4425833" y="3127491"/>
                  </a:lnTo>
                  <a:lnTo>
                    <a:pt x="4637913" y="3127491"/>
                  </a:lnTo>
                  <a:lnTo>
                    <a:pt x="4637913" y="4067043"/>
                  </a:lnTo>
                  <a:lnTo>
                    <a:pt x="4440676" y="4067043"/>
                  </a:lnTo>
                  <a:lnTo>
                    <a:pt x="4440676" y="3864232"/>
                  </a:lnTo>
                  <a:lnTo>
                    <a:pt x="4418578" y="3916339"/>
                  </a:lnTo>
                  <a:lnTo>
                    <a:pt x="4392197" y="3961504"/>
                  </a:lnTo>
                  <a:lnTo>
                    <a:pt x="4361534" y="3999723"/>
                  </a:lnTo>
                  <a:lnTo>
                    <a:pt x="4326590" y="4030997"/>
                  </a:lnTo>
                  <a:lnTo>
                    <a:pt x="4287365" y="4055324"/>
                  </a:lnTo>
                  <a:lnTo>
                    <a:pt x="4243860" y="4072701"/>
                  </a:lnTo>
                  <a:lnTo>
                    <a:pt x="4196077" y="4083129"/>
                  </a:lnTo>
                  <a:lnTo>
                    <a:pt x="4144015" y="4086605"/>
                  </a:lnTo>
                  <a:lnTo>
                    <a:pt x="4094792" y="4083420"/>
                  </a:lnTo>
                  <a:lnTo>
                    <a:pt x="4049823" y="4073866"/>
                  </a:lnTo>
                  <a:lnTo>
                    <a:pt x="4009095" y="4057940"/>
                  </a:lnTo>
                  <a:lnTo>
                    <a:pt x="3972597" y="4035644"/>
                  </a:lnTo>
                  <a:lnTo>
                    <a:pt x="3940317" y="4006976"/>
                  </a:lnTo>
                  <a:lnTo>
                    <a:pt x="3913219" y="3972685"/>
                  </a:lnTo>
                  <a:lnTo>
                    <a:pt x="3892132" y="3933358"/>
                  </a:lnTo>
                  <a:lnTo>
                    <a:pt x="3877063" y="3888989"/>
                  </a:lnTo>
                  <a:lnTo>
                    <a:pt x="3868017" y="3839571"/>
                  </a:lnTo>
                  <a:lnTo>
                    <a:pt x="3865001" y="3785097"/>
                  </a:lnTo>
                  <a:lnTo>
                    <a:pt x="3865001" y="3127491"/>
                  </a:lnTo>
                  <a:close/>
                </a:path>
                <a:path w="6729730" h="6858000">
                  <a:moveTo>
                    <a:pt x="6308979" y="3107953"/>
                  </a:moveTo>
                  <a:lnTo>
                    <a:pt x="6364537" y="3110767"/>
                  </a:lnTo>
                  <a:lnTo>
                    <a:pt x="6416366" y="3119204"/>
                  </a:lnTo>
                  <a:lnTo>
                    <a:pt x="6464466" y="3133261"/>
                  </a:lnTo>
                  <a:lnTo>
                    <a:pt x="6508841" y="3152934"/>
                  </a:lnTo>
                  <a:lnTo>
                    <a:pt x="6549491" y="3178217"/>
                  </a:lnTo>
                  <a:lnTo>
                    <a:pt x="6586421" y="3209108"/>
                  </a:lnTo>
                  <a:lnTo>
                    <a:pt x="6619631" y="3245601"/>
                  </a:lnTo>
                  <a:lnTo>
                    <a:pt x="6645353" y="3281258"/>
                  </a:lnTo>
                  <a:lnTo>
                    <a:pt x="6667656" y="3319354"/>
                  </a:lnTo>
                  <a:lnTo>
                    <a:pt x="6686535" y="3359889"/>
                  </a:lnTo>
                  <a:lnTo>
                    <a:pt x="6701988" y="3402863"/>
                  </a:lnTo>
                  <a:lnTo>
                    <a:pt x="6714012" y="3448277"/>
                  </a:lnTo>
                  <a:lnTo>
                    <a:pt x="6722604" y="3496132"/>
                  </a:lnTo>
                  <a:lnTo>
                    <a:pt x="6727761" y="3546429"/>
                  </a:lnTo>
                  <a:lnTo>
                    <a:pt x="6729481" y="3599169"/>
                  </a:lnTo>
                  <a:lnTo>
                    <a:pt x="6728475" y="3623309"/>
                  </a:lnTo>
                  <a:lnTo>
                    <a:pt x="6083945" y="3623309"/>
                  </a:lnTo>
                  <a:lnTo>
                    <a:pt x="6085066" y="3668841"/>
                  </a:lnTo>
                  <a:lnTo>
                    <a:pt x="6088437" y="3709606"/>
                  </a:lnTo>
                  <a:lnTo>
                    <a:pt x="6101958" y="3776837"/>
                  </a:lnTo>
                  <a:lnTo>
                    <a:pt x="6129127" y="3830742"/>
                  </a:lnTo>
                  <a:lnTo>
                    <a:pt x="6174105" y="3877305"/>
                  </a:lnTo>
                  <a:lnTo>
                    <a:pt x="6234775" y="3909312"/>
                  </a:lnTo>
                  <a:lnTo>
                    <a:pt x="6308979" y="3919977"/>
                  </a:lnTo>
                  <a:lnTo>
                    <a:pt x="6358534" y="3915744"/>
                  </a:lnTo>
                  <a:lnTo>
                    <a:pt x="6402408" y="3903041"/>
                  </a:lnTo>
                  <a:lnTo>
                    <a:pt x="6440599" y="3881864"/>
                  </a:lnTo>
                  <a:lnTo>
                    <a:pt x="6473105" y="3852209"/>
                  </a:lnTo>
                  <a:lnTo>
                    <a:pt x="6499926" y="3814072"/>
                  </a:lnTo>
                  <a:lnTo>
                    <a:pt x="6521058" y="3767449"/>
                  </a:lnTo>
                  <a:lnTo>
                    <a:pt x="6712717" y="3793479"/>
                  </a:lnTo>
                  <a:lnTo>
                    <a:pt x="6694970" y="3842677"/>
                  </a:lnTo>
                  <a:lnTo>
                    <a:pt x="6671600" y="3888307"/>
                  </a:lnTo>
                  <a:lnTo>
                    <a:pt x="6642585" y="3930370"/>
                  </a:lnTo>
                  <a:lnTo>
                    <a:pt x="6607905" y="3968867"/>
                  </a:lnTo>
                  <a:lnTo>
                    <a:pt x="6567540" y="4003797"/>
                  </a:lnTo>
                  <a:lnTo>
                    <a:pt x="6530071" y="4029072"/>
                  </a:lnTo>
                  <a:lnTo>
                    <a:pt x="6489540" y="4049766"/>
                  </a:lnTo>
                  <a:lnTo>
                    <a:pt x="6445952" y="4065873"/>
                  </a:lnTo>
                  <a:lnTo>
                    <a:pt x="6399313" y="4077387"/>
                  </a:lnTo>
                  <a:lnTo>
                    <a:pt x="6349630" y="4084299"/>
                  </a:lnTo>
                  <a:lnTo>
                    <a:pt x="6296908" y="4086605"/>
                  </a:lnTo>
                  <a:lnTo>
                    <a:pt x="6242628" y="4083923"/>
                  </a:lnTo>
                  <a:lnTo>
                    <a:pt x="6191473" y="4075881"/>
                  </a:lnTo>
                  <a:lnTo>
                    <a:pt x="6143440" y="4062482"/>
                  </a:lnTo>
                  <a:lnTo>
                    <a:pt x="6098526" y="4043731"/>
                  </a:lnTo>
                  <a:lnTo>
                    <a:pt x="6056730" y="4019632"/>
                  </a:lnTo>
                  <a:lnTo>
                    <a:pt x="6018047" y="3990191"/>
                  </a:lnTo>
                  <a:lnTo>
                    <a:pt x="5982477" y="3955410"/>
                  </a:lnTo>
                  <a:lnTo>
                    <a:pt x="5954566" y="3921151"/>
                  </a:lnTo>
                  <a:lnTo>
                    <a:pt x="5930382" y="3883996"/>
                  </a:lnTo>
                  <a:lnTo>
                    <a:pt x="5909924" y="3843941"/>
                  </a:lnTo>
                  <a:lnTo>
                    <a:pt x="5893189" y="3800984"/>
                  </a:lnTo>
                  <a:lnTo>
                    <a:pt x="5880177" y="3755119"/>
                  </a:lnTo>
                  <a:lnTo>
                    <a:pt x="5870884" y="3706345"/>
                  </a:lnTo>
                  <a:lnTo>
                    <a:pt x="5865310" y="3654657"/>
                  </a:lnTo>
                  <a:lnTo>
                    <a:pt x="5863452" y="3600053"/>
                  </a:lnTo>
                  <a:lnTo>
                    <a:pt x="5865328" y="3547960"/>
                  </a:lnTo>
                  <a:lnTo>
                    <a:pt x="5870956" y="3498164"/>
                  </a:lnTo>
                  <a:lnTo>
                    <a:pt x="5880334" y="3450662"/>
                  </a:lnTo>
                  <a:lnTo>
                    <a:pt x="5893464" y="3405453"/>
                  </a:lnTo>
                  <a:lnTo>
                    <a:pt x="5910344" y="3362536"/>
                  </a:lnTo>
                  <a:lnTo>
                    <a:pt x="5930974" y="3321910"/>
                  </a:lnTo>
                  <a:lnTo>
                    <a:pt x="5955353" y="3283572"/>
                  </a:lnTo>
                  <a:lnTo>
                    <a:pt x="5983483" y="3247521"/>
                  </a:lnTo>
                  <a:lnTo>
                    <a:pt x="6019476" y="3210519"/>
                  </a:lnTo>
                  <a:lnTo>
                    <a:pt x="6058977" y="3179197"/>
                  </a:lnTo>
                  <a:lnTo>
                    <a:pt x="6101983" y="3153561"/>
                  </a:lnTo>
                  <a:lnTo>
                    <a:pt x="6148490" y="3133614"/>
                  </a:lnTo>
                  <a:lnTo>
                    <a:pt x="6198494" y="3119361"/>
                  </a:lnTo>
                  <a:lnTo>
                    <a:pt x="6251992" y="3110806"/>
                  </a:lnTo>
                  <a:lnTo>
                    <a:pt x="6308979" y="3107953"/>
                  </a:lnTo>
                  <a:close/>
                </a:path>
                <a:path w="6729730" h="6858000">
                  <a:moveTo>
                    <a:pt x="5370195" y="3107953"/>
                  </a:moveTo>
                  <a:lnTo>
                    <a:pt x="5418275" y="3111090"/>
                  </a:lnTo>
                  <a:lnTo>
                    <a:pt x="5463477" y="3120491"/>
                  </a:lnTo>
                  <a:lnTo>
                    <a:pt x="5505810" y="3136145"/>
                  </a:lnTo>
                  <a:lnTo>
                    <a:pt x="5545283" y="3158040"/>
                  </a:lnTo>
                  <a:lnTo>
                    <a:pt x="5581909" y="3186165"/>
                  </a:lnTo>
                  <a:lnTo>
                    <a:pt x="5608748" y="3215489"/>
                  </a:lnTo>
                  <a:lnTo>
                    <a:pt x="5630714" y="3251372"/>
                  </a:lnTo>
                  <a:lnTo>
                    <a:pt x="5647803" y="3293813"/>
                  </a:lnTo>
                  <a:lnTo>
                    <a:pt x="5660012" y="3342812"/>
                  </a:lnTo>
                  <a:lnTo>
                    <a:pt x="5667339" y="3398369"/>
                  </a:lnTo>
                  <a:lnTo>
                    <a:pt x="5669782" y="3460485"/>
                  </a:lnTo>
                  <a:lnTo>
                    <a:pt x="5669782" y="4067043"/>
                  </a:lnTo>
                  <a:lnTo>
                    <a:pt x="5457703" y="4067043"/>
                  </a:lnTo>
                  <a:lnTo>
                    <a:pt x="5457703" y="3480053"/>
                  </a:lnTo>
                  <a:lnTo>
                    <a:pt x="5455032" y="3436435"/>
                  </a:lnTo>
                  <a:lnTo>
                    <a:pt x="5447016" y="3398550"/>
                  </a:lnTo>
                  <a:lnTo>
                    <a:pt x="5414909" y="3340089"/>
                  </a:lnTo>
                  <a:lnTo>
                    <a:pt x="5367653" y="3304843"/>
                  </a:lnTo>
                  <a:lnTo>
                    <a:pt x="5311642" y="3293119"/>
                  </a:lnTo>
                  <a:lnTo>
                    <a:pt x="5271518" y="3297643"/>
                  </a:lnTo>
                  <a:lnTo>
                    <a:pt x="5233972" y="3311224"/>
                  </a:lnTo>
                  <a:lnTo>
                    <a:pt x="5198974" y="3333882"/>
                  </a:lnTo>
                  <a:lnTo>
                    <a:pt x="5166497" y="3365631"/>
                  </a:lnTo>
                  <a:lnTo>
                    <a:pt x="5144071" y="3397597"/>
                  </a:lnTo>
                  <a:lnTo>
                    <a:pt x="5126641" y="3435445"/>
                  </a:lnTo>
                  <a:lnTo>
                    <a:pt x="5114200" y="3479167"/>
                  </a:lnTo>
                  <a:lnTo>
                    <a:pt x="5106741" y="3528755"/>
                  </a:lnTo>
                  <a:lnTo>
                    <a:pt x="5104257" y="3584203"/>
                  </a:lnTo>
                  <a:lnTo>
                    <a:pt x="5104257" y="4067043"/>
                  </a:lnTo>
                  <a:lnTo>
                    <a:pt x="4892177" y="4067043"/>
                  </a:lnTo>
                  <a:lnTo>
                    <a:pt x="4892177" y="3127491"/>
                  </a:lnTo>
                  <a:lnTo>
                    <a:pt x="5085603" y="3127491"/>
                  </a:lnTo>
                  <a:lnTo>
                    <a:pt x="5085603" y="3345179"/>
                  </a:lnTo>
                  <a:lnTo>
                    <a:pt x="5112218" y="3289585"/>
                  </a:lnTo>
                  <a:lnTo>
                    <a:pt x="5141403" y="3241401"/>
                  </a:lnTo>
                  <a:lnTo>
                    <a:pt x="5173153" y="3200629"/>
                  </a:lnTo>
                  <a:lnTo>
                    <a:pt x="5207462" y="3167267"/>
                  </a:lnTo>
                  <a:lnTo>
                    <a:pt x="5244326" y="3141319"/>
                  </a:lnTo>
                  <a:lnTo>
                    <a:pt x="5283739" y="3122783"/>
                  </a:lnTo>
                  <a:lnTo>
                    <a:pt x="5325697" y="3111661"/>
                  </a:lnTo>
                  <a:lnTo>
                    <a:pt x="5370195" y="3107953"/>
                  </a:lnTo>
                  <a:close/>
                </a:path>
                <a:path w="6729730" h="6858000">
                  <a:moveTo>
                    <a:pt x="2715387" y="3107953"/>
                  </a:moveTo>
                  <a:lnTo>
                    <a:pt x="2765705" y="3111730"/>
                  </a:lnTo>
                  <a:lnTo>
                    <a:pt x="2812511" y="3123058"/>
                  </a:lnTo>
                  <a:lnTo>
                    <a:pt x="2855808" y="3141935"/>
                  </a:lnTo>
                  <a:lnTo>
                    <a:pt x="2895600" y="3168358"/>
                  </a:lnTo>
                  <a:lnTo>
                    <a:pt x="2931891" y="3202325"/>
                  </a:lnTo>
                  <a:lnTo>
                    <a:pt x="2964683" y="3243833"/>
                  </a:lnTo>
                  <a:lnTo>
                    <a:pt x="2989353" y="3284174"/>
                  </a:lnTo>
                  <a:lnTo>
                    <a:pt x="3010225" y="3327581"/>
                  </a:lnTo>
                  <a:lnTo>
                    <a:pt x="3027299" y="3374058"/>
                  </a:lnTo>
                  <a:lnTo>
                    <a:pt x="3040578" y="3423613"/>
                  </a:lnTo>
                  <a:lnTo>
                    <a:pt x="3050061" y="3476248"/>
                  </a:lnTo>
                  <a:lnTo>
                    <a:pt x="3055750" y="3531972"/>
                  </a:lnTo>
                  <a:lnTo>
                    <a:pt x="3057647" y="3590787"/>
                  </a:lnTo>
                  <a:lnTo>
                    <a:pt x="3055834" y="3646872"/>
                  </a:lnTo>
                  <a:lnTo>
                    <a:pt x="3050396" y="3700828"/>
                  </a:lnTo>
                  <a:lnTo>
                    <a:pt x="3041331" y="3752653"/>
                  </a:lnTo>
                  <a:lnTo>
                    <a:pt x="3028637" y="3802348"/>
                  </a:lnTo>
                  <a:lnTo>
                    <a:pt x="3012313" y="3849913"/>
                  </a:lnTo>
                  <a:lnTo>
                    <a:pt x="2992357" y="3895345"/>
                  </a:lnTo>
                  <a:lnTo>
                    <a:pt x="2968767" y="3938646"/>
                  </a:lnTo>
                  <a:lnTo>
                    <a:pt x="2941626" y="3977876"/>
                  </a:lnTo>
                  <a:lnTo>
                    <a:pt x="2910937" y="4011081"/>
                  </a:lnTo>
                  <a:lnTo>
                    <a:pt x="2876698" y="4038259"/>
                  </a:lnTo>
                  <a:lnTo>
                    <a:pt x="2838907" y="4059404"/>
                  </a:lnTo>
                  <a:lnTo>
                    <a:pt x="2797562" y="4074513"/>
                  </a:lnTo>
                  <a:lnTo>
                    <a:pt x="2752660" y="4083581"/>
                  </a:lnTo>
                  <a:lnTo>
                    <a:pt x="2704200" y="4086605"/>
                  </a:lnTo>
                  <a:lnTo>
                    <a:pt x="2654422" y="4083526"/>
                  </a:lnTo>
                  <a:lnTo>
                    <a:pt x="2608700" y="4074292"/>
                  </a:lnTo>
                  <a:lnTo>
                    <a:pt x="2567035" y="4058904"/>
                  </a:lnTo>
                  <a:lnTo>
                    <a:pt x="2529427" y="4037364"/>
                  </a:lnTo>
                  <a:lnTo>
                    <a:pt x="2495876" y="4009675"/>
                  </a:lnTo>
                  <a:lnTo>
                    <a:pt x="2466382" y="3975840"/>
                  </a:lnTo>
                  <a:lnTo>
                    <a:pt x="2440945" y="3935860"/>
                  </a:lnTo>
                  <a:lnTo>
                    <a:pt x="2440945" y="4384166"/>
                  </a:lnTo>
                  <a:lnTo>
                    <a:pt x="2225177" y="4384166"/>
                  </a:lnTo>
                  <a:lnTo>
                    <a:pt x="2225177" y="3127491"/>
                  </a:lnTo>
                  <a:lnTo>
                    <a:pt x="2427869" y="3127491"/>
                  </a:lnTo>
                  <a:lnTo>
                    <a:pt x="2427869" y="3291199"/>
                  </a:lnTo>
                  <a:lnTo>
                    <a:pt x="2457667" y="3242583"/>
                  </a:lnTo>
                  <a:lnTo>
                    <a:pt x="2491228" y="3201446"/>
                  </a:lnTo>
                  <a:lnTo>
                    <a:pt x="2528549" y="3167789"/>
                  </a:lnTo>
                  <a:lnTo>
                    <a:pt x="2569628" y="3141611"/>
                  </a:lnTo>
                  <a:lnTo>
                    <a:pt x="2614463" y="3122912"/>
                  </a:lnTo>
                  <a:lnTo>
                    <a:pt x="2663050" y="3111693"/>
                  </a:lnTo>
                  <a:lnTo>
                    <a:pt x="2715387" y="3107953"/>
                  </a:lnTo>
                  <a:close/>
                </a:path>
                <a:path w="6729730" h="6858000">
                  <a:moveTo>
                    <a:pt x="1610487" y="3107953"/>
                  </a:moveTo>
                  <a:lnTo>
                    <a:pt x="1666045" y="3110767"/>
                  </a:lnTo>
                  <a:lnTo>
                    <a:pt x="1717874" y="3119204"/>
                  </a:lnTo>
                  <a:lnTo>
                    <a:pt x="1765974" y="3133261"/>
                  </a:lnTo>
                  <a:lnTo>
                    <a:pt x="1810349" y="3152934"/>
                  </a:lnTo>
                  <a:lnTo>
                    <a:pt x="1851000" y="3178217"/>
                  </a:lnTo>
                  <a:lnTo>
                    <a:pt x="1887929" y="3209108"/>
                  </a:lnTo>
                  <a:lnTo>
                    <a:pt x="1921139" y="3245601"/>
                  </a:lnTo>
                  <a:lnTo>
                    <a:pt x="1946862" y="3281258"/>
                  </a:lnTo>
                  <a:lnTo>
                    <a:pt x="1969164" y="3319354"/>
                  </a:lnTo>
                  <a:lnTo>
                    <a:pt x="1988043" y="3359889"/>
                  </a:lnTo>
                  <a:lnTo>
                    <a:pt x="2003496" y="3402863"/>
                  </a:lnTo>
                  <a:lnTo>
                    <a:pt x="2015520" y="3448277"/>
                  </a:lnTo>
                  <a:lnTo>
                    <a:pt x="2024112" y="3496132"/>
                  </a:lnTo>
                  <a:lnTo>
                    <a:pt x="2029269" y="3546429"/>
                  </a:lnTo>
                  <a:lnTo>
                    <a:pt x="2030989" y="3599169"/>
                  </a:lnTo>
                  <a:lnTo>
                    <a:pt x="2029983" y="3623309"/>
                  </a:lnTo>
                  <a:lnTo>
                    <a:pt x="1385453" y="3623309"/>
                  </a:lnTo>
                  <a:lnTo>
                    <a:pt x="1386574" y="3668841"/>
                  </a:lnTo>
                  <a:lnTo>
                    <a:pt x="1389945" y="3709606"/>
                  </a:lnTo>
                  <a:lnTo>
                    <a:pt x="1403466" y="3776837"/>
                  </a:lnTo>
                  <a:lnTo>
                    <a:pt x="1430636" y="3830742"/>
                  </a:lnTo>
                  <a:lnTo>
                    <a:pt x="1475613" y="3877305"/>
                  </a:lnTo>
                  <a:lnTo>
                    <a:pt x="1536283" y="3909312"/>
                  </a:lnTo>
                  <a:lnTo>
                    <a:pt x="1610487" y="3919977"/>
                  </a:lnTo>
                  <a:lnTo>
                    <a:pt x="1660042" y="3915744"/>
                  </a:lnTo>
                  <a:lnTo>
                    <a:pt x="1703916" y="3903041"/>
                  </a:lnTo>
                  <a:lnTo>
                    <a:pt x="1742107" y="3881864"/>
                  </a:lnTo>
                  <a:lnTo>
                    <a:pt x="1774614" y="3852209"/>
                  </a:lnTo>
                  <a:lnTo>
                    <a:pt x="1801434" y="3814072"/>
                  </a:lnTo>
                  <a:lnTo>
                    <a:pt x="1822566" y="3767449"/>
                  </a:lnTo>
                  <a:lnTo>
                    <a:pt x="2014225" y="3793479"/>
                  </a:lnTo>
                  <a:lnTo>
                    <a:pt x="1996478" y="3842677"/>
                  </a:lnTo>
                  <a:lnTo>
                    <a:pt x="1973108" y="3888307"/>
                  </a:lnTo>
                  <a:lnTo>
                    <a:pt x="1944093" y="3930370"/>
                  </a:lnTo>
                  <a:lnTo>
                    <a:pt x="1909413" y="3968867"/>
                  </a:lnTo>
                  <a:lnTo>
                    <a:pt x="1869048" y="4003797"/>
                  </a:lnTo>
                  <a:lnTo>
                    <a:pt x="1831579" y="4029072"/>
                  </a:lnTo>
                  <a:lnTo>
                    <a:pt x="1791048" y="4049766"/>
                  </a:lnTo>
                  <a:lnTo>
                    <a:pt x="1747460" y="4065873"/>
                  </a:lnTo>
                  <a:lnTo>
                    <a:pt x="1700821" y="4077387"/>
                  </a:lnTo>
                  <a:lnTo>
                    <a:pt x="1651138" y="4084299"/>
                  </a:lnTo>
                  <a:lnTo>
                    <a:pt x="1598417" y="4086605"/>
                  </a:lnTo>
                  <a:lnTo>
                    <a:pt x="1544136" y="4083923"/>
                  </a:lnTo>
                  <a:lnTo>
                    <a:pt x="1492981" y="4075881"/>
                  </a:lnTo>
                  <a:lnTo>
                    <a:pt x="1444948" y="4062482"/>
                  </a:lnTo>
                  <a:lnTo>
                    <a:pt x="1400034" y="4043731"/>
                  </a:lnTo>
                  <a:lnTo>
                    <a:pt x="1358238" y="4019632"/>
                  </a:lnTo>
                  <a:lnTo>
                    <a:pt x="1319555" y="3990191"/>
                  </a:lnTo>
                  <a:lnTo>
                    <a:pt x="1283985" y="3955410"/>
                  </a:lnTo>
                  <a:lnTo>
                    <a:pt x="1256074" y="3921151"/>
                  </a:lnTo>
                  <a:lnTo>
                    <a:pt x="1231890" y="3883996"/>
                  </a:lnTo>
                  <a:lnTo>
                    <a:pt x="1211432" y="3843941"/>
                  </a:lnTo>
                  <a:lnTo>
                    <a:pt x="1194698" y="3800984"/>
                  </a:lnTo>
                  <a:lnTo>
                    <a:pt x="1181685" y="3755119"/>
                  </a:lnTo>
                  <a:lnTo>
                    <a:pt x="1172392" y="3706345"/>
                  </a:lnTo>
                  <a:lnTo>
                    <a:pt x="1166818" y="3654657"/>
                  </a:lnTo>
                  <a:lnTo>
                    <a:pt x="1164960" y="3600053"/>
                  </a:lnTo>
                  <a:lnTo>
                    <a:pt x="1166836" y="3547960"/>
                  </a:lnTo>
                  <a:lnTo>
                    <a:pt x="1172464" y="3498164"/>
                  </a:lnTo>
                  <a:lnTo>
                    <a:pt x="1181842" y="3450662"/>
                  </a:lnTo>
                  <a:lnTo>
                    <a:pt x="1194972" y="3405453"/>
                  </a:lnTo>
                  <a:lnTo>
                    <a:pt x="1211852" y="3362536"/>
                  </a:lnTo>
                  <a:lnTo>
                    <a:pt x="1232482" y="3321910"/>
                  </a:lnTo>
                  <a:lnTo>
                    <a:pt x="1256862" y="3283572"/>
                  </a:lnTo>
                  <a:lnTo>
                    <a:pt x="1284991" y="3247521"/>
                  </a:lnTo>
                  <a:lnTo>
                    <a:pt x="1320984" y="3210519"/>
                  </a:lnTo>
                  <a:lnTo>
                    <a:pt x="1360485" y="3179197"/>
                  </a:lnTo>
                  <a:lnTo>
                    <a:pt x="1403491" y="3153561"/>
                  </a:lnTo>
                  <a:lnTo>
                    <a:pt x="1449998" y="3133614"/>
                  </a:lnTo>
                  <a:lnTo>
                    <a:pt x="1500002" y="3119361"/>
                  </a:lnTo>
                  <a:lnTo>
                    <a:pt x="1553500" y="3110806"/>
                  </a:lnTo>
                  <a:lnTo>
                    <a:pt x="1610487" y="3107953"/>
                  </a:lnTo>
                  <a:close/>
                </a:path>
                <a:path w="6729730" h="6858000">
                  <a:moveTo>
                    <a:pt x="3479673" y="2867009"/>
                  </a:moveTo>
                  <a:lnTo>
                    <a:pt x="3479673" y="3127491"/>
                  </a:lnTo>
                  <a:lnTo>
                    <a:pt x="3668405" y="3127491"/>
                  </a:lnTo>
                  <a:lnTo>
                    <a:pt x="3668405" y="3292205"/>
                  </a:lnTo>
                  <a:lnTo>
                    <a:pt x="3479673" y="3292205"/>
                  </a:lnTo>
                  <a:lnTo>
                    <a:pt x="3479673" y="3750685"/>
                  </a:lnTo>
                  <a:lnTo>
                    <a:pt x="3481673" y="3791373"/>
                  </a:lnTo>
                  <a:lnTo>
                    <a:pt x="3497675" y="3851661"/>
                  </a:lnTo>
                  <a:lnTo>
                    <a:pt x="3531323" y="3885231"/>
                  </a:lnTo>
                  <a:lnTo>
                    <a:pt x="3592001" y="3901323"/>
                  </a:lnTo>
                  <a:lnTo>
                    <a:pt x="3633078" y="3903344"/>
                  </a:lnTo>
                  <a:lnTo>
                    <a:pt x="3645824" y="3903226"/>
                  </a:lnTo>
                  <a:lnTo>
                    <a:pt x="3658918" y="3902869"/>
                  </a:lnTo>
                  <a:lnTo>
                    <a:pt x="3672366" y="3902274"/>
                  </a:lnTo>
                  <a:lnTo>
                    <a:pt x="3686175" y="3901439"/>
                  </a:lnTo>
                  <a:lnTo>
                    <a:pt x="3686175" y="4067043"/>
                  </a:lnTo>
                  <a:lnTo>
                    <a:pt x="3641357" y="4075975"/>
                  </a:lnTo>
                  <a:lnTo>
                    <a:pt x="3601932" y="4082370"/>
                  </a:lnTo>
                  <a:lnTo>
                    <a:pt x="3567861" y="4086214"/>
                  </a:lnTo>
                  <a:lnTo>
                    <a:pt x="3539109" y="4087498"/>
                  </a:lnTo>
                  <a:lnTo>
                    <a:pt x="3497842" y="4085378"/>
                  </a:lnTo>
                  <a:lnTo>
                    <a:pt x="3459590" y="4079018"/>
                  </a:lnTo>
                  <a:lnTo>
                    <a:pt x="3392165" y="4053589"/>
                  </a:lnTo>
                  <a:lnTo>
                    <a:pt x="3339038" y="4013279"/>
                  </a:lnTo>
                  <a:lnTo>
                    <a:pt x="3302370" y="3960494"/>
                  </a:lnTo>
                  <a:lnTo>
                    <a:pt x="3281126" y="3885514"/>
                  </a:lnTo>
                  <a:lnTo>
                    <a:pt x="3275821" y="3836068"/>
                  </a:lnTo>
                  <a:lnTo>
                    <a:pt x="3274055" y="3778635"/>
                  </a:lnTo>
                  <a:lnTo>
                    <a:pt x="3274055" y="3292205"/>
                  </a:lnTo>
                  <a:lnTo>
                    <a:pt x="3156828" y="3292205"/>
                  </a:lnTo>
                  <a:lnTo>
                    <a:pt x="3156828" y="3127491"/>
                  </a:lnTo>
                  <a:lnTo>
                    <a:pt x="3286125" y="3127491"/>
                  </a:lnTo>
                  <a:lnTo>
                    <a:pt x="3305693" y="2882889"/>
                  </a:lnTo>
                  <a:lnTo>
                    <a:pt x="3479673" y="2867009"/>
                  </a:lnTo>
                  <a:close/>
                </a:path>
                <a:path w="6729730" h="6858000">
                  <a:moveTo>
                    <a:pt x="0" y="2797301"/>
                  </a:moveTo>
                  <a:lnTo>
                    <a:pt x="252984" y="2797301"/>
                  </a:lnTo>
                  <a:lnTo>
                    <a:pt x="697611" y="3545189"/>
                  </a:lnTo>
                  <a:lnTo>
                    <a:pt x="704751" y="3557247"/>
                  </a:lnTo>
                  <a:lnTo>
                    <a:pt x="720627" y="3584047"/>
                  </a:lnTo>
                  <a:lnTo>
                    <a:pt x="745218" y="3625586"/>
                  </a:lnTo>
                  <a:lnTo>
                    <a:pt x="778505" y="3681861"/>
                  </a:lnTo>
                  <a:lnTo>
                    <a:pt x="778505" y="2797301"/>
                  </a:lnTo>
                  <a:lnTo>
                    <a:pt x="958977" y="2797301"/>
                  </a:lnTo>
                  <a:lnTo>
                    <a:pt x="958977" y="4067043"/>
                  </a:lnTo>
                  <a:lnTo>
                    <a:pt x="736716" y="4067043"/>
                  </a:lnTo>
                  <a:lnTo>
                    <a:pt x="254889" y="3255903"/>
                  </a:lnTo>
                  <a:lnTo>
                    <a:pt x="248411" y="3245126"/>
                  </a:lnTo>
                  <a:lnTo>
                    <a:pt x="218563" y="3195431"/>
                  </a:lnTo>
                  <a:lnTo>
                    <a:pt x="195030" y="3155492"/>
                  </a:lnTo>
                  <a:lnTo>
                    <a:pt x="184154" y="3136909"/>
                  </a:lnTo>
                  <a:lnTo>
                    <a:pt x="184154" y="4067043"/>
                  </a:lnTo>
                  <a:lnTo>
                    <a:pt x="0" y="4067043"/>
                  </a:lnTo>
                  <a:lnTo>
                    <a:pt x="0" y="2797301"/>
                  </a:lnTo>
                  <a:close/>
                </a:path>
                <a:path w="6729730" h="6858000">
                  <a:moveTo>
                    <a:pt x="2795162" y="6857999"/>
                  </a:moveTo>
                  <a:lnTo>
                    <a:pt x="2815653" y="6800446"/>
                  </a:lnTo>
                  <a:lnTo>
                    <a:pt x="2825066" y="6755330"/>
                  </a:lnTo>
                  <a:lnTo>
                    <a:pt x="2830724" y="6706382"/>
                  </a:lnTo>
                  <a:lnTo>
                    <a:pt x="2832612" y="6653604"/>
                  </a:lnTo>
                  <a:lnTo>
                    <a:pt x="2830708" y="6598449"/>
                  </a:lnTo>
                  <a:lnTo>
                    <a:pt x="2825000" y="6547570"/>
                  </a:lnTo>
                  <a:lnTo>
                    <a:pt x="2815495" y="6500968"/>
                  </a:lnTo>
                  <a:lnTo>
                    <a:pt x="2802201" y="6458644"/>
                  </a:lnTo>
                  <a:lnTo>
                    <a:pt x="2785125" y="6420599"/>
                  </a:lnTo>
                  <a:lnTo>
                    <a:pt x="2758493" y="6381328"/>
                  </a:lnTo>
                  <a:lnTo>
                    <a:pt x="2726054" y="6353278"/>
                  </a:lnTo>
                  <a:lnTo>
                    <a:pt x="2687809" y="6336448"/>
                  </a:lnTo>
                  <a:lnTo>
                    <a:pt x="2643758" y="6330838"/>
                  </a:lnTo>
                  <a:lnTo>
                    <a:pt x="2602991" y="6335430"/>
                  </a:lnTo>
                  <a:lnTo>
                    <a:pt x="2565448" y="6349206"/>
                  </a:lnTo>
                  <a:lnTo>
                    <a:pt x="2531116" y="6372166"/>
                  </a:lnTo>
                  <a:lnTo>
                    <a:pt x="2499984" y="6404310"/>
                  </a:lnTo>
                  <a:lnTo>
                    <a:pt x="2474159" y="6443909"/>
                  </a:lnTo>
                  <a:lnTo>
                    <a:pt x="2455708" y="6489199"/>
                  </a:lnTo>
                  <a:lnTo>
                    <a:pt x="2444636" y="6540182"/>
                  </a:lnTo>
                  <a:lnTo>
                    <a:pt x="2440944" y="6596859"/>
                  </a:lnTo>
                  <a:lnTo>
                    <a:pt x="2440944" y="6730805"/>
                  </a:lnTo>
                  <a:lnTo>
                    <a:pt x="2444756" y="6779789"/>
                  </a:lnTo>
                  <a:lnTo>
                    <a:pt x="2456188" y="6824409"/>
                  </a:lnTo>
                  <a:lnTo>
                    <a:pt x="2472084" y="6857999"/>
                  </a:lnTo>
                </a:path>
                <a:path w="6729730" h="6858000">
                  <a:moveTo>
                    <a:pt x="6298706" y="6305729"/>
                  </a:moveTo>
                  <a:lnTo>
                    <a:pt x="6256787" y="6309477"/>
                  </a:lnTo>
                  <a:lnTo>
                    <a:pt x="6218490" y="6320724"/>
                  </a:lnTo>
                  <a:lnTo>
                    <a:pt x="6183818" y="6339472"/>
                  </a:lnTo>
                  <a:lnTo>
                    <a:pt x="6152768" y="6365723"/>
                  </a:lnTo>
                  <a:lnTo>
                    <a:pt x="6126464" y="6398829"/>
                  </a:lnTo>
                  <a:lnTo>
                    <a:pt x="6106217" y="6438158"/>
                  </a:lnTo>
                  <a:lnTo>
                    <a:pt x="6092040" y="6483706"/>
                  </a:lnTo>
                  <a:lnTo>
                    <a:pt x="6083944" y="6535472"/>
                  </a:lnTo>
                  <a:lnTo>
                    <a:pt x="6507982" y="6535472"/>
                  </a:lnTo>
                  <a:lnTo>
                    <a:pt x="6503898" y="6487102"/>
                  </a:lnTo>
                  <a:lnTo>
                    <a:pt x="6492388" y="6443382"/>
                  </a:lnTo>
                  <a:lnTo>
                    <a:pt x="6473465" y="6404314"/>
                  </a:lnTo>
                  <a:lnTo>
                    <a:pt x="6447144" y="6369902"/>
                  </a:lnTo>
                  <a:lnTo>
                    <a:pt x="6415365" y="6341822"/>
                  </a:lnTo>
                  <a:lnTo>
                    <a:pt x="6380023" y="6321769"/>
                  </a:lnTo>
                  <a:lnTo>
                    <a:pt x="6341132" y="6309738"/>
                  </a:lnTo>
                  <a:lnTo>
                    <a:pt x="6298706" y="6305729"/>
                  </a:lnTo>
                </a:path>
                <a:path w="6729730" h="6858000">
                  <a:moveTo>
                    <a:pt x="1600215" y="6305729"/>
                  </a:moveTo>
                  <a:lnTo>
                    <a:pt x="1558295" y="6309477"/>
                  </a:lnTo>
                  <a:lnTo>
                    <a:pt x="1519999" y="6320724"/>
                  </a:lnTo>
                  <a:lnTo>
                    <a:pt x="1485326" y="6339472"/>
                  </a:lnTo>
                  <a:lnTo>
                    <a:pt x="1454276" y="6365723"/>
                  </a:lnTo>
                  <a:lnTo>
                    <a:pt x="1427972" y="6398829"/>
                  </a:lnTo>
                  <a:lnTo>
                    <a:pt x="1407726" y="6438158"/>
                  </a:lnTo>
                  <a:lnTo>
                    <a:pt x="1393549" y="6483706"/>
                  </a:lnTo>
                  <a:lnTo>
                    <a:pt x="1385453" y="6535472"/>
                  </a:lnTo>
                  <a:lnTo>
                    <a:pt x="1809490" y="6535472"/>
                  </a:lnTo>
                  <a:lnTo>
                    <a:pt x="1805406" y="6487102"/>
                  </a:lnTo>
                  <a:lnTo>
                    <a:pt x="1793896" y="6443382"/>
                  </a:lnTo>
                  <a:lnTo>
                    <a:pt x="1774973" y="6404314"/>
                  </a:lnTo>
                  <a:lnTo>
                    <a:pt x="1748652" y="6369902"/>
                  </a:lnTo>
                  <a:lnTo>
                    <a:pt x="1716873" y="6341822"/>
                  </a:lnTo>
                  <a:lnTo>
                    <a:pt x="1681531" y="6321769"/>
                  </a:lnTo>
                  <a:lnTo>
                    <a:pt x="1642640" y="6309738"/>
                  </a:lnTo>
                  <a:lnTo>
                    <a:pt x="1600215" y="6305729"/>
                  </a:lnTo>
                </a:path>
                <a:path w="6729730" h="6858000">
                  <a:moveTo>
                    <a:pt x="4380943" y="6857999"/>
                  </a:moveTo>
                  <a:lnTo>
                    <a:pt x="4407918" y="6794414"/>
                  </a:lnTo>
                  <a:lnTo>
                    <a:pt x="4417869" y="6746572"/>
                  </a:lnTo>
                  <a:lnTo>
                    <a:pt x="4423841" y="6690952"/>
                  </a:lnTo>
                  <a:lnTo>
                    <a:pt x="4425832" y="6627554"/>
                  </a:lnTo>
                  <a:lnTo>
                    <a:pt x="4425832" y="6176427"/>
                  </a:lnTo>
                  <a:lnTo>
                    <a:pt x="4637912" y="6176427"/>
                  </a:lnTo>
                  <a:lnTo>
                    <a:pt x="4637912" y="6857999"/>
                  </a:lnTo>
                </a:path>
                <a:path w="6729730" h="6858000">
                  <a:moveTo>
                    <a:pt x="3866328" y="6857999"/>
                  </a:moveTo>
                  <a:lnTo>
                    <a:pt x="3865000" y="6834056"/>
                  </a:lnTo>
                  <a:lnTo>
                    <a:pt x="3865000" y="6176427"/>
                  </a:lnTo>
                  <a:lnTo>
                    <a:pt x="4081652" y="6176427"/>
                  </a:lnTo>
                  <a:lnTo>
                    <a:pt x="4081652" y="6788478"/>
                  </a:lnTo>
                  <a:lnTo>
                    <a:pt x="4084460" y="6834812"/>
                  </a:lnTo>
                  <a:lnTo>
                    <a:pt x="4089641" y="6857999"/>
                  </a:lnTo>
                </a:path>
                <a:path w="6729730" h="6858000">
                  <a:moveTo>
                    <a:pt x="6502193" y="6857999"/>
                  </a:moveTo>
                  <a:lnTo>
                    <a:pt x="6521058" y="6816387"/>
                  </a:lnTo>
                  <a:lnTo>
                    <a:pt x="6712716" y="6842438"/>
                  </a:lnTo>
                  <a:lnTo>
                    <a:pt x="6707101" y="6857999"/>
                  </a:lnTo>
                </a:path>
                <a:path w="6729730" h="6858000">
                  <a:moveTo>
                    <a:pt x="5896352" y="6857999"/>
                  </a:moveTo>
                  <a:lnTo>
                    <a:pt x="5880176" y="6804009"/>
                  </a:lnTo>
                  <a:lnTo>
                    <a:pt x="5870884" y="6755233"/>
                  </a:lnTo>
                  <a:lnTo>
                    <a:pt x="5865310" y="6703551"/>
                  </a:lnTo>
                  <a:lnTo>
                    <a:pt x="5863452" y="6648961"/>
                  </a:lnTo>
                  <a:lnTo>
                    <a:pt x="5865328" y="6596853"/>
                  </a:lnTo>
                  <a:lnTo>
                    <a:pt x="5870955" y="6547042"/>
                  </a:lnTo>
                  <a:lnTo>
                    <a:pt x="5880334" y="6499528"/>
                  </a:lnTo>
                  <a:lnTo>
                    <a:pt x="5893463" y="6454312"/>
                  </a:lnTo>
                  <a:lnTo>
                    <a:pt x="5910343" y="6411393"/>
                  </a:lnTo>
                  <a:lnTo>
                    <a:pt x="5930973" y="6370771"/>
                  </a:lnTo>
                  <a:lnTo>
                    <a:pt x="5955353" y="6332446"/>
                  </a:lnTo>
                  <a:lnTo>
                    <a:pt x="5983482" y="6296417"/>
                  </a:lnTo>
                  <a:lnTo>
                    <a:pt x="6019475" y="6259402"/>
                  </a:lnTo>
                  <a:lnTo>
                    <a:pt x="6058977" y="6228081"/>
                  </a:lnTo>
                  <a:lnTo>
                    <a:pt x="6101983" y="6202455"/>
                  </a:lnTo>
                  <a:lnTo>
                    <a:pt x="6148490" y="6182524"/>
                  </a:lnTo>
                  <a:lnTo>
                    <a:pt x="6198494" y="6168288"/>
                  </a:lnTo>
                  <a:lnTo>
                    <a:pt x="6251991" y="6159746"/>
                  </a:lnTo>
                  <a:lnTo>
                    <a:pt x="6308978" y="6156898"/>
                  </a:lnTo>
                  <a:lnTo>
                    <a:pt x="6364537" y="6159708"/>
                  </a:lnTo>
                  <a:lnTo>
                    <a:pt x="6416365" y="6168136"/>
                  </a:lnTo>
                  <a:lnTo>
                    <a:pt x="6464465" y="6182183"/>
                  </a:lnTo>
                  <a:lnTo>
                    <a:pt x="6508840" y="6201849"/>
                  </a:lnTo>
                  <a:lnTo>
                    <a:pt x="6549491" y="6227134"/>
                  </a:lnTo>
                  <a:lnTo>
                    <a:pt x="6586420" y="6258038"/>
                  </a:lnTo>
                  <a:lnTo>
                    <a:pt x="6619630" y="6294561"/>
                  </a:lnTo>
                  <a:lnTo>
                    <a:pt x="6645353" y="6330197"/>
                  </a:lnTo>
                  <a:lnTo>
                    <a:pt x="6667655" y="6368277"/>
                  </a:lnTo>
                  <a:lnTo>
                    <a:pt x="6686534" y="6408798"/>
                  </a:lnTo>
                  <a:lnTo>
                    <a:pt x="6701987" y="6451763"/>
                  </a:lnTo>
                  <a:lnTo>
                    <a:pt x="6714011" y="6497168"/>
                  </a:lnTo>
                  <a:lnTo>
                    <a:pt x="6722603" y="6545016"/>
                  </a:lnTo>
                  <a:lnTo>
                    <a:pt x="6727760" y="6595304"/>
                  </a:lnTo>
                  <a:lnTo>
                    <a:pt x="6729480" y="6648032"/>
                  </a:lnTo>
                  <a:lnTo>
                    <a:pt x="6728474" y="6672214"/>
                  </a:lnTo>
                  <a:lnTo>
                    <a:pt x="6083944" y="6672214"/>
                  </a:lnTo>
                  <a:lnTo>
                    <a:pt x="6085066" y="6717731"/>
                  </a:lnTo>
                  <a:lnTo>
                    <a:pt x="6088436" y="6758482"/>
                  </a:lnTo>
                  <a:lnTo>
                    <a:pt x="6094064" y="6794468"/>
                  </a:lnTo>
                  <a:lnTo>
                    <a:pt x="6101958" y="6825685"/>
                  </a:lnTo>
                  <a:lnTo>
                    <a:pt x="6113321" y="6853591"/>
                  </a:lnTo>
                  <a:lnTo>
                    <a:pt x="6115996" y="6857999"/>
                  </a:lnTo>
                </a:path>
                <a:path w="6729730" h="6858000">
                  <a:moveTo>
                    <a:pt x="5457702" y="6857999"/>
                  </a:moveTo>
                  <a:lnTo>
                    <a:pt x="5457702" y="6528971"/>
                  </a:lnTo>
                  <a:lnTo>
                    <a:pt x="5455032" y="6485335"/>
                  </a:lnTo>
                  <a:lnTo>
                    <a:pt x="5447015" y="6447459"/>
                  </a:lnTo>
                  <a:lnTo>
                    <a:pt x="5414908" y="6388976"/>
                  </a:lnTo>
                  <a:lnTo>
                    <a:pt x="5367653" y="6353743"/>
                  </a:lnTo>
                  <a:lnTo>
                    <a:pt x="5311642" y="6341994"/>
                  </a:lnTo>
                  <a:lnTo>
                    <a:pt x="5271518" y="6346528"/>
                  </a:lnTo>
                  <a:lnTo>
                    <a:pt x="5233971" y="6360132"/>
                  </a:lnTo>
                  <a:lnTo>
                    <a:pt x="5198974" y="6382806"/>
                  </a:lnTo>
                  <a:lnTo>
                    <a:pt x="5166496" y="6414552"/>
                  </a:lnTo>
                  <a:lnTo>
                    <a:pt x="5144070" y="6446511"/>
                  </a:lnTo>
                  <a:lnTo>
                    <a:pt x="5126641" y="6484352"/>
                  </a:lnTo>
                  <a:lnTo>
                    <a:pt x="5114200" y="6528073"/>
                  </a:lnTo>
                  <a:lnTo>
                    <a:pt x="5106741" y="6577673"/>
                  </a:lnTo>
                  <a:lnTo>
                    <a:pt x="5104256" y="6633150"/>
                  </a:lnTo>
                  <a:lnTo>
                    <a:pt x="5104256" y="6857999"/>
                  </a:lnTo>
                </a:path>
                <a:path w="6729730" h="6858000">
                  <a:moveTo>
                    <a:pt x="4892176" y="6857999"/>
                  </a:moveTo>
                  <a:lnTo>
                    <a:pt x="4892176" y="6176427"/>
                  </a:lnTo>
                  <a:lnTo>
                    <a:pt x="5085602" y="6176427"/>
                  </a:lnTo>
                  <a:lnTo>
                    <a:pt x="5085602" y="6394097"/>
                  </a:lnTo>
                  <a:lnTo>
                    <a:pt x="5112218" y="6338501"/>
                  </a:lnTo>
                  <a:lnTo>
                    <a:pt x="5141403" y="6290319"/>
                  </a:lnTo>
                  <a:lnTo>
                    <a:pt x="5173152" y="6249551"/>
                  </a:lnTo>
                  <a:lnTo>
                    <a:pt x="5207461" y="6216195"/>
                  </a:lnTo>
                  <a:lnTo>
                    <a:pt x="5244325" y="6190252"/>
                  </a:lnTo>
                  <a:lnTo>
                    <a:pt x="5283738" y="6171722"/>
                  </a:lnTo>
                  <a:lnTo>
                    <a:pt x="5325696" y="6160604"/>
                  </a:lnTo>
                  <a:lnTo>
                    <a:pt x="5370194" y="6156898"/>
                  </a:lnTo>
                  <a:lnTo>
                    <a:pt x="5418275" y="6160023"/>
                  </a:lnTo>
                  <a:lnTo>
                    <a:pt x="5463477" y="6169398"/>
                  </a:lnTo>
                  <a:lnTo>
                    <a:pt x="5505809" y="6185023"/>
                  </a:lnTo>
                  <a:lnTo>
                    <a:pt x="5545283" y="6206899"/>
                  </a:lnTo>
                  <a:lnTo>
                    <a:pt x="5581908" y="6235028"/>
                  </a:lnTo>
                  <a:lnTo>
                    <a:pt x="5608748" y="6264354"/>
                  </a:lnTo>
                  <a:lnTo>
                    <a:pt x="5630713" y="6300243"/>
                  </a:lnTo>
                  <a:lnTo>
                    <a:pt x="5647802" y="6342695"/>
                  </a:lnTo>
                  <a:lnTo>
                    <a:pt x="5660011" y="6391711"/>
                  </a:lnTo>
                  <a:lnTo>
                    <a:pt x="5667339" y="6447290"/>
                  </a:lnTo>
                  <a:lnTo>
                    <a:pt x="5669782" y="6509433"/>
                  </a:lnTo>
                  <a:lnTo>
                    <a:pt x="5669782" y="6857999"/>
                  </a:lnTo>
                </a:path>
                <a:path w="6729730" h="6858000">
                  <a:moveTo>
                    <a:pt x="2225176" y="6857999"/>
                  </a:moveTo>
                  <a:lnTo>
                    <a:pt x="2225176" y="6176427"/>
                  </a:lnTo>
                  <a:lnTo>
                    <a:pt x="2427868" y="6176427"/>
                  </a:lnTo>
                  <a:lnTo>
                    <a:pt x="2427868" y="6340150"/>
                  </a:lnTo>
                  <a:lnTo>
                    <a:pt x="2457666" y="6291528"/>
                  </a:lnTo>
                  <a:lnTo>
                    <a:pt x="2491227" y="6250388"/>
                  </a:lnTo>
                  <a:lnTo>
                    <a:pt x="2528549" y="6216730"/>
                  </a:lnTo>
                  <a:lnTo>
                    <a:pt x="2569628" y="6190552"/>
                  </a:lnTo>
                  <a:lnTo>
                    <a:pt x="2614462" y="6171855"/>
                  </a:lnTo>
                  <a:lnTo>
                    <a:pt x="2663049" y="6160637"/>
                  </a:lnTo>
                  <a:lnTo>
                    <a:pt x="2715386" y="6156898"/>
                  </a:lnTo>
                  <a:lnTo>
                    <a:pt x="2765704" y="6160670"/>
                  </a:lnTo>
                  <a:lnTo>
                    <a:pt x="2812510" y="6171985"/>
                  </a:lnTo>
                  <a:lnTo>
                    <a:pt x="2855808" y="6190845"/>
                  </a:lnTo>
                  <a:lnTo>
                    <a:pt x="2895600" y="6217250"/>
                  </a:lnTo>
                  <a:lnTo>
                    <a:pt x="2931890" y="6251202"/>
                  </a:lnTo>
                  <a:lnTo>
                    <a:pt x="2964682" y="6292702"/>
                  </a:lnTo>
                  <a:lnTo>
                    <a:pt x="2989352" y="6333041"/>
                  </a:lnTo>
                  <a:lnTo>
                    <a:pt x="3010224" y="6376455"/>
                  </a:lnTo>
                  <a:lnTo>
                    <a:pt x="3027299" y="6422945"/>
                  </a:lnTo>
                  <a:lnTo>
                    <a:pt x="3040578" y="6472511"/>
                  </a:lnTo>
                  <a:lnTo>
                    <a:pt x="3050061" y="6525150"/>
                  </a:lnTo>
                  <a:lnTo>
                    <a:pt x="3055750" y="6580864"/>
                  </a:lnTo>
                  <a:lnTo>
                    <a:pt x="3057646" y="6639650"/>
                  </a:lnTo>
                  <a:lnTo>
                    <a:pt x="3055834" y="6695727"/>
                  </a:lnTo>
                  <a:lnTo>
                    <a:pt x="3050396" y="6749678"/>
                  </a:lnTo>
                  <a:lnTo>
                    <a:pt x="3041331" y="6801503"/>
                  </a:lnTo>
                  <a:lnTo>
                    <a:pt x="3028637" y="6851202"/>
                  </a:lnTo>
                  <a:lnTo>
                    <a:pt x="3026305" y="6857999"/>
                  </a:lnTo>
                </a:path>
                <a:path w="6729730" h="6858000">
                  <a:moveTo>
                    <a:pt x="1803701" y="6857999"/>
                  </a:moveTo>
                  <a:lnTo>
                    <a:pt x="1822566" y="6816387"/>
                  </a:lnTo>
                  <a:lnTo>
                    <a:pt x="2014224" y="6842438"/>
                  </a:lnTo>
                  <a:lnTo>
                    <a:pt x="2008610" y="6857999"/>
                  </a:lnTo>
                </a:path>
                <a:path w="6729730" h="6858000">
                  <a:moveTo>
                    <a:pt x="1197861" y="6857999"/>
                  </a:moveTo>
                  <a:lnTo>
                    <a:pt x="1181685" y="6804009"/>
                  </a:lnTo>
                  <a:lnTo>
                    <a:pt x="1172392" y="6755233"/>
                  </a:lnTo>
                  <a:lnTo>
                    <a:pt x="1166818" y="6703551"/>
                  </a:lnTo>
                  <a:lnTo>
                    <a:pt x="1164960" y="6648961"/>
                  </a:lnTo>
                  <a:lnTo>
                    <a:pt x="1166836" y="6596853"/>
                  </a:lnTo>
                  <a:lnTo>
                    <a:pt x="1172464" y="6547042"/>
                  </a:lnTo>
                  <a:lnTo>
                    <a:pt x="1181842" y="6499528"/>
                  </a:lnTo>
                  <a:lnTo>
                    <a:pt x="1194972" y="6454312"/>
                  </a:lnTo>
                  <a:lnTo>
                    <a:pt x="1211852" y="6411393"/>
                  </a:lnTo>
                  <a:lnTo>
                    <a:pt x="1232482" y="6370771"/>
                  </a:lnTo>
                  <a:lnTo>
                    <a:pt x="1256861" y="6332446"/>
                  </a:lnTo>
                  <a:lnTo>
                    <a:pt x="1284990" y="6296417"/>
                  </a:lnTo>
                  <a:lnTo>
                    <a:pt x="1320984" y="6259402"/>
                  </a:lnTo>
                  <a:lnTo>
                    <a:pt x="1360485" y="6228081"/>
                  </a:lnTo>
                  <a:lnTo>
                    <a:pt x="1403491" y="6202455"/>
                  </a:lnTo>
                  <a:lnTo>
                    <a:pt x="1449998" y="6182524"/>
                  </a:lnTo>
                  <a:lnTo>
                    <a:pt x="1500002" y="6168288"/>
                  </a:lnTo>
                  <a:lnTo>
                    <a:pt x="1553499" y="6159746"/>
                  </a:lnTo>
                  <a:lnTo>
                    <a:pt x="1610486" y="6156898"/>
                  </a:lnTo>
                  <a:lnTo>
                    <a:pt x="1666045" y="6159708"/>
                  </a:lnTo>
                  <a:lnTo>
                    <a:pt x="1717873" y="6168136"/>
                  </a:lnTo>
                  <a:lnTo>
                    <a:pt x="1765974" y="6182183"/>
                  </a:lnTo>
                  <a:lnTo>
                    <a:pt x="1810348" y="6201849"/>
                  </a:lnTo>
                  <a:lnTo>
                    <a:pt x="1850999" y="6227134"/>
                  </a:lnTo>
                  <a:lnTo>
                    <a:pt x="1887929" y="6258038"/>
                  </a:lnTo>
                  <a:lnTo>
                    <a:pt x="1921139" y="6294561"/>
                  </a:lnTo>
                  <a:lnTo>
                    <a:pt x="1946861" y="6330197"/>
                  </a:lnTo>
                  <a:lnTo>
                    <a:pt x="1969164" y="6368277"/>
                  </a:lnTo>
                  <a:lnTo>
                    <a:pt x="1988043" y="6408798"/>
                  </a:lnTo>
                  <a:lnTo>
                    <a:pt x="2003495" y="6451763"/>
                  </a:lnTo>
                  <a:lnTo>
                    <a:pt x="2015519" y="6497168"/>
                  </a:lnTo>
                  <a:lnTo>
                    <a:pt x="2024111" y="6545016"/>
                  </a:lnTo>
                  <a:lnTo>
                    <a:pt x="2029269" y="6595304"/>
                  </a:lnTo>
                  <a:lnTo>
                    <a:pt x="2030988" y="6648032"/>
                  </a:lnTo>
                  <a:lnTo>
                    <a:pt x="2029983" y="6672214"/>
                  </a:lnTo>
                  <a:lnTo>
                    <a:pt x="1385453" y="6672214"/>
                  </a:lnTo>
                  <a:lnTo>
                    <a:pt x="1386574" y="6717731"/>
                  </a:lnTo>
                  <a:lnTo>
                    <a:pt x="1389945" y="6758482"/>
                  </a:lnTo>
                  <a:lnTo>
                    <a:pt x="1395572" y="6794468"/>
                  </a:lnTo>
                  <a:lnTo>
                    <a:pt x="1403466" y="6825685"/>
                  </a:lnTo>
                  <a:lnTo>
                    <a:pt x="1414829" y="6853591"/>
                  </a:lnTo>
                  <a:lnTo>
                    <a:pt x="1417504" y="6857999"/>
                  </a:lnTo>
                </a:path>
                <a:path w="6729730" h="6858000">
                  <a:moveTo>
                    <a:pt x="3274991" y="6857999"/>
                  </a:moveTo>
                  <a:lnTo>
                    <a:pt x="3274054" y="6827555"/>
                  </a:lnTo>
                  <a:lnTo>
                    <a:pt x="3274054" y="6341064"/>
                  </a:lnTo>
                  <a:lnTo>
                    <a:pt x="3156828" y="6341064"/>
                  </a:lnTo>
                  <a:lnTo>
                    <a:pt x="3156828" y="6176427"/>
                  </a:lnTo>
                  <a:lnTo>
                    <a:pt x="3286124" y="6176427"/>
                  </a:lnTo>
                  <a:lnTo>
                    <a:pt x="3305692" y="5931788"/>
                  </a:lnTo>
                  <a:lnTo>
                    <a:pt x="3479672" y="5915975"/>
                  </a:lnTo>
                  <a:lnTo>
                    <a:pt x="3479672" y="6176427"/>
                  </a:lnTo>
                  <a:lnTo>
                    <a:pt x="3668404" y="6176427"/>
                  </a:lnTo>
                  <a:lnTo>
                    <a:pt x="3668404" y="6341064"/>
                  </a:lnTo>
                  <a:lnTo>
                    <a:pt x="3479672" y="6341064"/>
                  </a:lnTo>
                  <a:lnTo>
                    <a:pt x="3479672" y="6799647"/>
                  </a:lnTo>
                  <a:lnTo>
                    <a:pt x="3481672" y="6840313"/>
                  </a:lnTo>
                  <a:lnTo>
                    <a:pt x="3484828" y="6857999"/>
                  </a:lnTo>
                </a:path>
                <a:path w="6729730" h="6858000">
                  <a:moveTo>
                    <a:pt x="583514" y="6857999"/>
                  </a:moveTo>
                  <a:lnTo>
                    <a:pt x="254888" y="6304787"/>
                  </a:lnTo>
                  <a:lnTo>
                    <a:pt x="248411" y="6294037"/>
                  </a:lnTo>
                  <a:lnTo>
                    <a:pt x="240204" y="6280376"/>
                  </a:lnTo>
                  <a:lnTo>
                    <a:pt x="230258" y="6263810"/>
                  </a:lnTo>
                  <a:lnTo>
                    <a:pt x="218562" y="6244339"/>
                  </a:lnTo>
                  <a:lnTo>
                    <a:pt x="212260" y="6233697"/>
                  </a:lnTo>
                  <a:lnTo>
                    <a:pt x="204408" y="6220380"/>
                  </a:lnTo>
                  <a:lnTo>
                    <a:pt x="195030" y="6204389"/>
                  </a:lnTo>
                  <a:lnTo>
                    <a:pt x="184154" y="6185723"/>
                  </a:lnTo>
                  <a:lnTo>
                    <a:pt x="184154" y="6857999"/>
                  </a:lnTo>
                </a:path>
                <a:path w="6729730" h="6858000">
                  <a:moveTo>
                    <a:pt x="0" y="6857999"/>
                  </a:moveTo>
                  <a:lnTo>
                    <a:pt x="0" y="5846219"/>
                  </a:lnTo>
                  <a:lnTo>
                    <a:pt x="252983" y="5846219"/>
                  </a:lnTo>
                  <a:lnTo>
                    <a:pt x="697610" y="6594085"/>
                  </a:lnTo>
                  <a:lnTo>
                    <a:pt x="720627" y="6632910"/>
                  </a:lnTo>
                  <a:lnTo>
                    <a:pt x="745218" y="6674474"/>
                  </a:lnTo>
                  <a:lnTo>
                    <a:pt x="778504" y="6730805"/>
                  </a:lnTo>
                  <a:lnTo>
                    <a:pt x="778504" y="5846219"/>
                  </a:lnTo>
                  <a:lnTo>
                    <a:pt x="958976" y="5846219"/>
                  </a:lnTo>
                  <a:lnTo>
                    <a:pt x="958976" y="6857999"/>
                  </a:lnTo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7262"/>
              <a:ext cx="12191238" cy="66499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37159" y="6701789"/>
                  </a:moveTo>
                  <a:lnTo>
                    <a:pt x="12043409" y="6701789"/>
                  </a:lnTo>
                  <a:lnTo>
                    <a:pt x="12043409" y="775472"/>
                  </a:lnTo>
                  <a:lnTo>
                    <a:pt x="137159" y="775472"/>
                  </a:lnTo>
                  <a:lnTo>
                    <a:pt x="137159" y="6701789"/>
                  </a:lnTo>
                  <a:close/>
                </a:path>
                <a:path w="12192000" h="6858000">
                  <a:moveTo>
                    <a:pt x="0" y="0"/>
                  </a:move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729" y="272034"/>
              <a:ext cx="3484860" cy="50343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06729" y="272034"/>
              <a:ext cx="3484879" cy="503555"/>
            </a:xfrm>
            <a:custGeom>
              <a:avLst/>
              <a:gdLst/>
              <a:ahLst/>
              <a:cxnLst/>
              <a:rect l="l" t="t" r="r" b="b"/>
              <a:pathLst>
                <a:path w="3484879" h="503555">
                  <a:moveTo>
                    <a:pt x="0" y="0"/>
                  </a:moveTo>
                  <a:lnTo>
                    <a:pt x="3351388" y="0"/>
                  </a:lnTo>
                  <a:lnTo>
                    <a:pt x="3484860" y="133349"/>
                  </a:lnTo>
                  <a:lnTo>
                    <a:pt x="3484860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5691" y="200908"/>
            <a:ext cx="8992870" cy="2736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dirty="0" spc="-10">
                <a:latin typeface="Sitka Small"/>
                <a:cs typeface="Sitka Small"/>
              </a:rPr>
              <a:t>Introduction</a:t>
            </a:r>
          </a:p>
          <a:p>
            <a:pPr algn="ctr" marL="2035810">
              <a:lnSpc>
                <a:spcPts val="17510"/>
              </a:lnSpc>
            </a:pPr>
            <a:r>
              <a:rPr dirty="0" sz="15000" spc="-10">
                <a:latin typeface="Franklin Gothic Medium"/>
                <a:cs typeface="Franklin Gothic Medium"/>
              </a:rPr>
              <a:t>Neptune</a:t>
            </a:r>
            <a:endParaRPr sz="15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652" y="3055620"/>
            <a:ext cx="732281" cy="73228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7584" y="4320671"/>
            <a:ext cx="197236" cy="21373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5046" y="5878689"/>
            <a:ext cx="197289" cy="2137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8997" y="5256407"/>
            <a:ext cx="197259" cy="21373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6039" y="1413372"/>
            <a:ext cx="197247" cy="2137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830" y="15377"/>
            <a:ext cx="197259" cy="2137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25878" y="3350011"/>
            <a:ext cx="66120" cy="21374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1710" y="1566169"/>
            <a:ext cx="197236" cy="2137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3156" y="1245489"/>
            <a:ext cx="197247" cy="21374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9128" y="6465773"/>
            <a:ext cx="197247" cy="21374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3854" y="6111316"/>
            <a:ext cx="197259" cy="21373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3431" y="6300661"/>
            <a:ext cx="197236" cy="21373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2214" y="2627360"/>
            <a:ext cx="197247" cy="21374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2938" y="5444215"/>
            <a:ext cx="197205" cy="21373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4313" y="6092430"/>
            <a:ext cx="197236" cy="21373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65746" y="1660413"/>
            <a:ext cx="26256" cy="21371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8575" y="5551087"/>
            <a:ext cx="197259" cy="21373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5233" y="3000131"/>
            <a:ext cx="197236" cy="21374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3740" y="3881118"/>
            <a:ext cx="197259" cy="21373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3239" y="4814316"/>
            <a:ext cx="197205" cy="21374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4838" y="97795"/>
            <a:ext cx="197236" cy="21374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3430" y="1174104"/>
            <a:ext cx="197259" cy="21374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3442" y="320543"/>
            <a:ext cx="197236" cy="21374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14838" y="6743624"/>
            <a:ext cx="197236" cy="11437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6191" y="2053209"/>
            <a:ext cx="197236" cy="21374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1923" y="1182243"/>
            <a:ext cx="197259" cy="21374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5650" y="748421"/>
            <a:ext cx="197236" cy="21374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7584" y="2309637"/>
            <a:ext cx="197236" cy="21371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467" y="1347251"/>
            <a:ext cx="222107" cy="2556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8614" y="4150233"/>
            <a:ext cx="197259" cy="213740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794" y="1384051"/>
              <a:ext cx="197259" cy="21374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729" y="272034"/>
              <a:ext cx="3484860" cy="50343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06729" y="272034"/>
              <a:ext cx="3484879" cy="503555"/>
            </a:xfrm>
            <a:custGeom>
              <a:avLst/>
              <a:gdLst/>
              <a:ahLst/>
              <a:cxnLst/>
              <a:rect l="l" t="t" r="r" b="b"/>
              <a:pathLst>
                <a:path w="3484879" h="503555">
                  <a:moveTo>
                    <a:pt x="0" y="0"/>
                  </a:moveTo>
                  <a:lnTo>
                    <a:pt x="3351388" y="0"/>
                  </a:lnTo>
                  <a:lnTo>
                    <a:pt x="3484860" y="133349"/>
                  </a:lnTo>
                  <a:lnTo>
                    <a:pt x="3484860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0769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Sitka Small"/>
                <a:cs typeface="Sitka Small"/>
              </a:rPr>
              <a:t>Contents</a:t>
            </a:r>
          </a:p>
        </p:txBody>
      </p:sp>
      <p:grpSp>
        <p:nvGrpSpPr>
          <p:cNvPr id="39" name="object 39" descr=""/>
          <p:cNvGrpSpPr/>
          <p:nvPr/>
        </p:nvGrpSpPr>
        <p:grpSpPr>
          <a:xfrm>
            <a:off x="635319" y="684276"/>
            <a:ext cx="11556365" cy="5902325"/>
            <a:chOff x="635319" y="684276"/>
            <a:chExt cx="11556365" cy="5902325"/>
          </a:xfrm>
        </p:grpSpPr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714" y="1047494"/>
              <a:ext cx="107632" cy="86994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660714" y="1047494"/>
              <a:ext cx="107950" cy="869950"/>
            </a:xfrm>
            <a:custGeom>
              <a:avLst/>
              <a:gdLst/>
              <a:ahLst/>
              <a:cxnLst/>
              <a:rect l="l" t="t" r="r" b="b"/>
              <a:pathLst>
                <a:path w="107950" h="869950">
                  <a:moveTo>
                    <a:pt x="0" y="869941"/>
                  </a:moveTo>
                  <a:lnTo>
                    <a:pt x="107632" y="869941"/>
                  </a:lnTo>
                  <a:lnTo>
                    <a:pt x="107632" y="0"/>
                  </a:lnTo>
                  <a:lnTo>
                    <a:pt x="0" y="0"/>
                  </a:lnTo>
                  <a:lnTo>
                    <a:pt x="0" y="86994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7565" y="1202807"/>
              <a:ext cx="45720" cy="869950"/>
            </a:xfrm>
            <a:custGeom>
              <a:avLst/>
              <a:gdLst/>
              <a:ahLst/>
              <a:cxnLst/>
              <a:rect l="l" t="t" r="r" b="b"/>
              <a:pathLst>
                <a:path w="45719" h="869950">
                  <a:moveTo>
                    <a:pt x="45719" y="0"/>
                  </a:moveTo>
                  <a:lnTo>
                    <a:pt x="0" y="0"/>
                  </a:lnTo>
                  <a:lnTo>
                    <a:pt x="0" y="869954"/>
                  </a:lnTo>
                  <a:lnTo>
                    <a:pt x="45719" y="86995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369" y="2551944"/>
              <a:ext cx="107632" cy="869954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654369" y="2551944"/>
              <a:ext cx="107950" cy="869950"/>
            </a:xfrm>
            <a:custGeom>
              <a:avLst/>
              <a:gdLst/>
              <a:ahLst/>
              <a:cxnLst/>
              <a:rect l="l" t="t" r="r" b="b"/>
              <a:pathLst>
                <a:path w="107950" h="869950">
                  <a:moveTo>
                    <a:pt x="0" y="869954"/>
                  </a:moveTo>
                  <a:lnTo>
                    <a:pt x="107632" y="869954"/>
                  </a:lnTo>
                  <a:lnTo>
                    <a:pt x="107632" y="0"/>
                  </a:lnTo>
                  <a:lnTo>
                    <a:pt x="0" y="0"/>
                  </a:lnTo>
                  <a:lnTo>
                    <a:pt x="0" y="8699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11209" y="2707130"/>
              <a:ext cx="45720" cy="869950"/>
            </a:xfrm>
            <a:custGeom>
              <a:avLst/>
              <a:gdLst/>
              <a:ahLst/>
              <a:cxnLst/>
              <a:rect l="l" t="t" r="r" b="b"/>
              <a:pathLst>
                <a:path w="45719" h="869950">
                  <a:moveTo>
                    <a:pt x="45719" y="0"/>
                  </a:moveTo>
                  <a:lnTo>
                    <a:pt x="0" y="0"/>
                  </a:lnTo>
                  <a:lnTo>
                    <a:pt x="0" y="869941"/>
                  </a:lnTo>
                  <a:lnTo>
                    <a:pt x="45719" y="869941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369" y="4056375"/>
              <a:ext cx="107632" cy="86995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654369" y="4056375"/>
              <a:ext cx="107950" cy="869950"/>
            </a:xfrm>
            <a:custGeom>
              <a:avLst/>
              <a:gdLst/>
              <a:ahLst/>
              <a:cxnLst/>
              <a:rect l="l" t="t" r="r" b="b"/>
              <a:pathLst>
                <a:path w="107950" h="869950">
                  <a:moveTo>
                    <a:pt x="0" y="869954"/>
                  </a:moveTo>
                  <a:lnTo>
                    <a:pt x="107632" y="869954"/>
                  </a:lnTo>
                  <a:lnTo>
                    <a:pt x="107632" y="0"/>
                  </a:lnTo>
                  <a:lnTo>
                    <a:pt x="0" y="0"/>
                  </a:lnTo>
                  <a:lnTo>
                    <a:pt x="0" y="8699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11209" y="4211573"/>
              <a:ext cx="45720" cy="869950"/>
            </a:xfrm>
            <a:custGeom>
              <a:avLst/>
              <a:gdLst/>
              <a:ahLst/>
              <a:cxnLst/>
              <a:rect l="l" t="t" r="r" b="b"/>
              <a:pathLst>
                <a:path w="45719" h="869950">
                  <a:moveTo>
                    <a:pt x="45719" y="0"/>
                  </a:moveTo>
                  <a:lnTo>
                    <a:pt x="0" y="0"/>
                  </a:lnTo>
                  <a:lnTo>
                    <a:pt x="0" y="869954"/>
                  </a:lnTo>
                  <a:lnTo>
                    <a:pt x="45719" y="86995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369" y="5560777"/>
              <a:ext cx="107632" cy="86995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654369" y="5560777"/>
              <a:ext cx="107950" cy="869950"/>
            </a:xfrm>
            <a:custGeom>
              <a:avLst/>
              <a:gdLst/>
              <a:ahLst/>
              <a:cxnLst/>
              <a:rect l="l" t="t" r="r" b="b"/>
              <a:pathLst>
                <a:path w="107950" h="869950">
                  <a:moveTo>
                    <a:pt x="0" y="869954"/>
                  </a:moveTo>
                  <a:lnTo>
                    <a:pt x="107632" y="869954"/>
                  </a:lnTo>
                  <a:lnTo>
                    <a:pt x="107632" y="0"/>
                  </a:lnTo>
                  <a:lnTo>
                    <a:pt x="0" y="0"/>
                  </a:lnTo>
                  <a:lnTo>
                    <a:pt x="0" y="8699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11209" y="5716035"/>
              <a:ext cx="45720" cy="869950"/>
            </a:xfrm>
            <a:custGeom>
              <a:avLst/>
              <a:gdLst/>
              <a:ahLst/>
              <a:cxnLst/>
              <a:rect l="l" t="t" r="r" b="b"/>
              <a:pathLst>
                <a:path w="45719" h="869950">
                  <a:moveTo>
                    <a:pt x="45719" y="0"/>
                  </a:moveTo>
                  <a:lnTo>
                    <a:pt x="0" y="0"/>
                  </a:lnTo>
                  <a:lnTo>
                    <a:pt x="0" y="869954"/>
                  </a:lnTo>
                  <a:lnTo>
                    <a:pt x="45719" y="86995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447" y="1384157"/>
              <a:ext cx="6268028" cy="4703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569" y="2853293"/>
              <a:ext cx="6712015" cy="47030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914" y="4326386"/>
              <a:ext cx="3863595" cy="46646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6447" y="5791687"/>
              <a:ext cx="5939606" cy="36448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6160" y="684276"/>
              <a:ext cx="4815078" cy="5488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28136" y="885650"/>
            <a:ext cx="2735580" cy="748665"/>
            <a:chOff x="4728136" y="885650"/>
            <a:chExt cx="2735580" cy="748665"/>
          </a:xfrm>
        </p:grpSpPr>
        <p:sp>
          <p:nvSpPr>
            <p:cNvPr id="3" name="object 3" descr=""/>
            <p:cNvSpPr/>
            <p:nvPr/>
          </p:nvSpPr>
          <p:spPr>
            <a:xfrm>
              <a:off x="4736073" y="893588"/>
              <a:ext cx="2719705" cy="732790"/>
            </a:xfrm>
            <a:custGeom>
              <a:avLst/>
              <a:gdLst/>
              <a:ahLst/>
              <a:cxnLst/>
              <a:rect l="l" t="t" r="r" b="b"/>
              <a:pathLst>
                <a:path w="2719704" h="732789">
                  <a:moveTo>
                    <a:pt x="2719709" y="0"/>
                  </a:moveTo>
                  <a:lnTo>
                    <a:pt x="0" y="0"/>
                  </a:lnTo>
                  <a:lnTo>
                    <a:pt x="0" y="732519"/>
                  </a:lnTo>
                  <a:lnTo>
                    <a:pt x="2719709" y="732519"/>
                  </a:lnTo>
                  <a:lnTo>
                    <a:pt x="2719709" y="0"/>
                  </a:lnTo>
                  <a:close/>
                </a:path>
              </a:pathLst>
            </a:custGeom>
            <a:solidFill>
              <a:srgbClr val="000000">
                <a:alpha val="4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36073" y="893588"/>
              <a:ext cx="2719705" cy="732790"/>
            </a:xfrm>
            <a:custGeom>
              <a:avLst/>
              <a:gdLst/>
              <a:ahLst/>
              <a:cxnLst/>
              <a:rect l="l" t="t" r="r" b="b"/>
              <a:pathLst>
                <a:path w="2719704" h="732789">
                  <a:moveTo>
                    <a:pt x="0" y="732519"/>
                  </a:moveTo>
                  <a:lnTo>
                    <a:pt x="2719709" y="732519"/>
                  </a:lnTo>
                  <a:lnTo>
                    <a:pt x="2719709" y="0"/>
                  </a:lnTo>
                  <a:lnTo>
                    <a:pt x="0" y="0"/>
                  </a:lnTo>
                  <a:lnTo>
                    <a:pt x="0" y="732519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4840"/>
              <a:ext cx="1808226" cy="19270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96" y="1644395"/>
              <a:ext cx="5644133" cy="330784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90316" y="1869429"/>
              <a:ext cx="5156200" cy="2819400"/>
            </a:xfrm>
            <a:custGeom>
              <a:avLst/>
              <a:gdLst/>
              <a:ahLst/>
              <a:cxnLst/>
              <a:rect l="l" t="t" r="r" b="b"/>
              <a:pathLst>
                <a:path w="5156200" h="2819400">
                  <a:moveTo>
                    <a:pt x="5065002" y="2787631"/>
                  </a:moveTo>
                  <a:lnTo>
                    <a:pt x="5049768" y="2815477"/>
                  </a:lnTo>
                  <a:lnTo>
                    <a:pt x="5156204" y="2819406"/>
                  </a:lnTo>
                  <a:lnTo>
                    <a:pt x="5139465" y="2795284"/>
                  </a:lnTo>
                  <a:lnTo>
                    <a:pt x="5078998" y="2795284"/>
                  </a:lnTo>
                  <a:lnTo>
                    <a:pt x="5065002" y="2787631"/>
                  </a:lnTo>
                  <a:close/>
                </a:path>
                <a:path w="5156200" h="2819400">
                  <a:moveTo>
                    <a:pt x="5080223" y="2759808"/>
                  </a:moveTo>
                  <a:lnTo>
                    <a:pt x="5065002" y="2787631"/>
                  </a:lnTo>
                  <a:lnTo>
                    <a:pt x="5078998" y="2795284"/>
                  </a:lnTo>
                  <a:lnTo>
                    <a:pt x="5094238" y="2767471"/>
                  </a:lnTo>
                  <a:lnTo>
                    <a:pt x="5080223" y="2759808"/>
                  </a:lnTo>
                  <a:close/>
                </a:path>
                <a:path w="5156200" h="2819400">
                  <a:moveTo>
                    <a:pt x="5095488" y="2731907"/>
                  </a:moveTo>
                  <a:lnTo>
                    <a:pt x="5080223" y="2759808"/>
                  </a:lnTo>
                  <a:lnTo>
                    <a:pt x="5094238" y="2767471"/>
                  </a:lnTo>
                  <a:lnTo>
                    <a:pt x="5078998" y="2795284"/>
                  </a:lnTo>
                  <a:lnTo>
                    <a:pt x="5139465" y="2795284"/>
                  </a:lnTo>
                  <a:lnTo>
                    <a:pt x="5095488" y="2731907"/>
                  </a:lnTo>
                  <a:close/>
                </a:path>
                <a:path w="5156200" h="2819400">
                  <a:moveTo>
                    <a:pt x="91195" y="31779"/>
                  </a:moveTo>
                  <a:lnTo>
                    <a:pt x="75981" y="59591"/>
                  </a:lnTo>
                  <a:lnTo>
                    <a:pt x="5065002" y="2787631"/>
                  </a:lnTo>
                  <a:lnTo>
                    <a:pt x="5080223" y="2759808"/>
                  </a:lnTo>
                  <a:lnTo>
                    <a:pt x="91195" y="31779"/>
                  </a:lnTo>
                  <a:close/>
                </a:path>
                <a:path w="5156200" h="2819400">
                  <a:moveTo>
                    <a:pt x="0" y="0"/>
                  </a:moveTo>
                  <a:lnTo>
                    <a:pt x="60710" y="87508"/>
                  </a:lnTo>
                  <a:lnTo>
                    <a:pt x="75981" y="59591"/>
                  </a:lnTo>
                  <a:lnTo>
                    <a:pt x="61984" y="51937"/>
                  </a:lnTo>
                  <a:lnTo>
                    <a:pt x="77224" y="24140"/>
                  </a:lnTo>
                  <a:lnTo>
                    <a:pt x="95375" y="24140"/>
                  </a:lnTo>
                  <a:lnTo>
                    <a:pt x="106430" y="3931"/>
                  </a:lnTo>
                  <a:lnTo>
                    <a:pt x="0" y="0"/>
                  </a:lnTo>
                  <a:close/>
                </a:path>
                <a:path w="5156200" h="2819400">
                  <a:moveTo>
                    <a:pt x="77224" y="24140"/>
                  </a:moveTo>
                  <a:lnTo>
                    <a:pt x="61984" y="51937"/>
                  </a:lnTo>
                  <a:lnTo>
                    <a:pt x="75981" y="59591"/>
                  </a:lnTo>
                  <a:lnTo>
                    <a:pt x="91195" y="31779"/>
                  </a:lnTo>
                  <a:lnTo>
                    <a:pt x="77224" y="24140"/>
                  </a:lnTo>
                  <a:close/>
                </a:path>
                <a:path w="5156200" h="2819400">
                  <a:moveTo>
                    <a:pt x="95375" y="24140"/>
                  </a:moveTo>
                  <a:lnTo>
                    <a:pt x="77224" y="24140"/>
                  </a:lnTo>
                  <a:lnTo>
                    <a:pt x="91195" y="31779"/>
                  </a:lnTo>
                  <a:lnTo>
                    <a:pt x="95375" y="2414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697" y="1683501"/>
              <a:ext cx="4707507" cy="274589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904" y="3666744"/>
              <a:ext cx="2827782" cy="28277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1803" y="1086215"/>
              <a:ext cx="2438918" cy="32336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29" y="272034"/>
              <a:ext cx="3071216" cy="50343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6729" y="272034"/>
              <a:ext cx="3071495" cy="503555"/>
            </a:xfrm>
            <a:custGeom>
              <a:avLst/>
              <a:gdLst/>
              <a:ahLst/>
              <a:cxnLst/>
              <a:rect l="l" t="t" r="r" b="b"/>
              <a:pathLst>
                <a:path w="3071495" h="503555">
                  <a:moveTo>
                    <a:pt x="0" y="0"/>
                  </a:moveTo>
                  <a:lnTo>
                    <a:pt x="2937744" y="0"/>
                  </a:lnTo>
                  <a:lnTo>
                    <a:pt x="3071216" y="133349"/>
                  </a:lnTo>
                  <a:lnTo>
                    <a:pt x="3071216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Sitka Small"/>
                <a:cs typeface="Sitka Small"/>
              </a:rPr>
              <a:t>Discovery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1238" cy="68572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340" y="3696461"/>
            <a:ext cx="2194157" cy="219414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32809" y="1639808"/>
            <a:ext cx="2214880" cy="1107440"/>
            <a:chOff x="1232809" y="1639808"/>
            <a:chExt cx="2214880" cy="11074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334" y="1649333"/>
              <a:ext cx="2195291" cy="108801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42334" y="1649333"/>
              <a:ext cx="2195830" cy="1088390"/>
            </a:xfrm>
            <a:custGeom>
              <a:avLst/>
              <a:gdLst/>
              <a:ahLst/>
              <a:cxnLst/>
              <a:rect l="l" t="t" r="r" b="b"/>
              <a:pathLst>
                <a:path w="2195829" h="1088389">
                  <a:moveTo>
                    <a:pt x="0" y="0"/>
                  </a:moveTo>
                  <a:lnTo>
                    <a:pt x="2014087" y="0"/>
                  </a:lnTo>
                  <a:lnTo>
                    <a:pt x="2195291" y="181355"/>
                  </a:lnTo>
                  <a:lnTo>
                    <a:pt x="2195291" y="1088014"/>
                  </a:lnTo>
                  <a:lnTo>
                    <a:pt x="181331" y="1088014"/>
                  </a:lnTo>
                  <a:lnTo>
                    <a:pt x="0" y="90665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65835" y="1719778"/>
            <a:ext cx="1747520" cy="800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ts val="329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Sitka Small"/>
                <a:cs typeface="Sitka Small"/>
              </a:rPr>
              <a:t>Radius</a:t>
            </a:r>
            <a:endParaRPr sz="2800">
              <a:latin typeface="Sitka Small"/>
              <a:cs typeface="Sitka Small"/>
            </a:endParaRPr>
          </a:p>
          <a:p>
            <a:pPr algn="ctr">
              <a:lnSpc>
                <a:spcPts val="2810"/>
              </a:lnSpc>
              <a:tabLst>
                <a:tab pos="1278255" algn="l"/>
              </a:tabLst>
            </a:pP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24,622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400" spc="-25">
                <a:solidFill>
                  <a:srgbClr val="FFFFFF"/>
                </a:solidFill>
                <a:latin typeface="Sitka Text"/>
                <a:cs typeface="Sitka Text"/>
              </a:rPr>
              <a:t>km</a:t>
            </a:r>
            <a:endParaRPr sz="2400">
              <a:latin typeface="Sitka Text"/>
              <a:cs typeface="Sitka Text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988829" y="1639808"/>
            <a:ext cx="2214880" cy="1107440"/>
            <a:chOff x="4988829" y="1639808"/>
            <a:chExt cx="2214880" cy="110744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354" y="1649333"/>
              <a:ext cx="2195321" cy="108801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998354" y="1649333"/>
              <a:ext cx="2195830" cy="1088390"/>
            </a:xfrm>
            <a:custGeom>
              <a:avLst/>
              <a:gdLst/>
              <a:ahLst/>
              <a:cxnLst/>
              <a:rect l="l" t="t" r="r" b="b"/>
              <a:pathLst>
                <a:path w="2195829" h="1088389">
                  <a:moveTo>
                    <a:pt x="0" y="0"/>
                  </a:moveTo>
                  <a:lnTo>
                    <a:pt x="2013965" y="0"/>
                  </a:lnTo>
                  <a:lnTo>
                    <a:pt x="2195321" y="181355"/>
                  </a:lnTo>
                  <a:lnTo>
                    <a:pt x="2195321" y="1088014"/>
                  </a:lnTo>
                  <a:lnTo>
                    <a:pt x="181355" y="1088014"/>
                  </a:lnTo>
                  <a:lnTo>
                    <a:pt x="0" y="90665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260344" y="1719778"/>
            <a:ext cx="1671955" cy="800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ts val="3290"/>
              </a:lnSpc>
              <a:spcBef>
                <a:spcPts val="95"/>
              </a:spcBef>
            </a:pPr>
            <a:r>
              <a:rPr dirty="0" sz="2800" spc="-20">
                <a:solidFill>
                  <a:srgbClr val="FFFFFF"/>
                </a:solidFill>
                <a:latin typeface="Sitka Small"/>
                <a:cs typeface="Sitka Small"/>
              </a:rPr>
              <a:t>Wind</a:t>
            </a:r>
            <a:endParaRPr sz="2800">
              <a:latin typeface="Sitka Small"/>
              <a:cs typeface="Sitka Small"/>
            </a:endParaRPr>
          </a:p>
          <a:p>
            <a:pPr algn="ctr">
              <a:lnSpc>
                <a:spcPts val="2810"/>
              </a:lnSpc>
              <a:tabLst>
                <a:tab pos="877569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2,100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400" spc="-20">
                <a:solidFill>
                  <a:srgbClr val="FFFFFF"/>
                </a:solidFill>
                <a:latin typeface="Sitka Text"/>
                <a:cs typeface="Sitka Text"/>
              </a:rPr>
              <a:t>km/h</a:t>
            </a:r>
            <a:endParaRPr sz="2400">
              <a:latin typeface="Sitka Text"/>
              <a:cs typeface="Sitka Tex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744849" y="1639808"/>
            <a:ext cx="2214880" cy="1107440"/>
            <a:chOff x="8744849" y="1639808"/>
            <a:chExt cx="2214880" cy="1107440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4374" y="1649333"/>
              <a:ext cx="2195321" cy="108801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754374" y="1649333"/>
              <a:ext cx="2195830" cy="1088390"/>
            </a:xfrm>
            <a:custGeom>
              <a:avLst/>
              <a:gdLst/>
              <a:ahLst/>
              <a:cxnLst/>
              <a:rect l="l" t="t" r="r" b="b"/>
              <a:pathLst>
                <a:path w="2195829" h="1088389">
                  <a:moveTo>
                    <a:pt x="0" y="0"/>
                  </a:moveTo>
                  <a:lnTo>
                    <a:pt x="2013965" y="0"/>
                  </a:lnTo>
                  <a:lnTo>
                    <a:pt x="2195321" y="181355"/>
                  </a:lnTo>
                  <a:lnTo>
                    <a:pt x="2195321" y="1088014"/>
                  </a:lnTo>
                  <a:lnTo>
                    <a:pt x="181234" y="1088014"/>
                  </a:lnTo>
                  <a:lnTo>
                    <a:pt x="0" y="90665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887213" y="1719778"/>
            <a:ext cx="1931670" cy="812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1945">
              <a:lnSpc>
                <a:spcPts val="334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Sitka Small"/>
                <a:cs typeface="Sitka Small"/>
              </a:rPr>
              <a:t>Weight</a:t>
            </a:r>
            <a:endParaRPr sz="2800">
              <a:latin typeface="Sitka Small"/>
              <a:cs typeface="Sitka Small"/>
            </a:endParaRPr>
          </a:p>
          <a:p>
            <a:pPr marL="12700">
              <a:lnSpc>
                <a:spcPts val="2860"/>
              </a:lnSpc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1.024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10²⁶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Sitka Text"/>
                <a:cs typeface="Sitka Text"/>
              </a:rPr>
              <a:t>kg</a:t>
            </a:r>
            <a:endParaRPr sz="2400">
              <a:latin typeface="Sitka Text"/>
              <a:cs typeface="Sitka Tex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1732" y="3696461"/>
              <a:ext cx="2194163" cy="219414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4374" y="3696461"/>
              <a:ext cx="2194163" cy="21941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383" y="3657555"/>
              <a:ext cx="1280921" cy="7395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339470" y="3694541"/>
              <a:ext cx="1217295" cy="2540"/>
            </a:xfrm>
            <a:custGeom>
              <a:avLst/>
              <a:gdLst/>
              <a:ahLst/>
              <a:cxnLst/>
              <a:rect l="l" t="t" r="r" b="b"/>
              <a:pathLst>
                <a:path w="1217295" h="2539">
                  <a:moveTo>
                    <a:pt x="0" y="1920"/>
                  </a:moveTo>
                  <a:lnTo>
                    <a:pt x="1216782" y="0"/>
                  </a:lnTo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0383" y="4741205"/>
              <a:ext cx="1280921" cy="8149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339470" y="4777740"/>
              <a:ext cx="1217295" cy="10795"/>
            </a:xfrm>
            <a:custGeom>
              <a:avLst/>
              <a:gdLst/>
              <a:ahLst/>
              <a:cxnLst/>
              <a:rect l="l" t="t" r="r" b="b"/>
              <a:pathLst>
                <a:path w="1217295" h="10795">
                  <a:moveTo>
                    <a:pt x="0" y="0"/>
                  </a:moveTo>
                  <a:lnTo>
                    <a:pt x="1216782" y="10286"/>
                  </a:lnTo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0335" y="3589020"/>
              <a:ext cx="209537" cy="129158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518154" y="3694541"/>
              <a:ext cx="76200" cy="1083310"/>
            </a:xfrm>
            <a:custGeom>
              <a:avLst/>
              <a:gdLst/>
              <a:ahLst/>
              <a:cxnLst/>
              <a:rect l="l" t="t" r="r" b="b"/>
              <a:pathLst>
                <a:path w="76200" h="1083310">
                  <a:moveTo>
                    <a:pt x="30092" y="1006998"/>
                  </a:moveTo>
                  <a:lnTo>
                    <a:pt x="0" y="1006998"/>
                  </a:lnTo>
                  <a:lnTo>
                    <a:pt x="38100" y="1083198"/>
                  </a:lnTo>
                  <a:lnTo>
                    <a:pt x="69847" y="1019702"/>
                  </a:lnTo>
                  <a:lnTo>
                    <a:pt x="30092" y="1019702"/>
                  </a:lnTo>
                  <a:lnTo>
                    <a:pt x="30092" y="1006998"/>
                  </a:lnTo>
                  <a:close/>
                </a:path>
                <a:path w="76200" h="1083310">
                  <a:moveTo>
                    <a:pt x="45963" y="63511"/>
                  </a:moveTo>
                  <a:lnTo>
                    <a:pt x="30092" y="63511"/>
                  </a:lnTo>
                  <a:lnTo>
                    <a:pt x="30092" y="1019702"/>
                  </a:lnTo>
                  <a:lnTo>
                    <a:pt x="45963" y="1019702"/>
                  </a:lnTo>
                  <a:lnTo>
                    <a:pt x="45963" y="63511"/>
                  </a:lnTo>
                  <a:close/>
                </a:path>
                <a:path w="76200" h="1083310">
                  <a:moveTo>
                    <a:pt x="76200" y="1006998"/>
                  </a:moveTo>
                  <a:lnTo>
                    <a:pt x="45963" y="1006998"/>
                  </a:lnTo>
                  <a:lnTo>
                    <a:pt x="45963" y="1019702"/>
                  </a:lnTo>
                  <a:lnTo>
                    <a:pt x="69847" y="1019702"/>
                  </a:lnTo>
                  <a:lnTo>
                    <a:pt x="76200" y="1006998"/>
                  </a:lnTo>
                  <a:close/>
                </a:path>
                <a:path w="76200" h="1083310">
                  <a:moveTo>
                    <a:pt x="38100" y="0"/>
                  </a:moveTo>
                  <a:lnTo>
                    <a:pt x="0" y="76200"/>
                  </a:lnTo>
                  <a:lnTo>
                    <a:pt x="30092" y="76200"/>
                  </a:lnTo>
                  <a:lnTo>
                    <a:pt x="30092" y="63511"/>
                  </a:lnTo>
                  <a:lnTo>
                    <a:pt x="69855" y="63511"/>
                  </a:lnTo>
                  <a:lnTo>
                    <a:pt x="38100" y="0"/>
                  </a:lnTo>
                  <a:close/>
                </a:path>
                <a:path w="76200" h="1083310">
                  <a:moveTo>
                    <a:pt x="69855" y="63511"/>
                  </a:moveTo>
                  <a:lnTo>
                    <a:pt x="45963" y="63511"/>
                  </a:lnTo>
                  <a:lnTo>
                    <a:pt x="45963" y="76200"/>
                  </a:lnTo>
                  <a:lnTo>
                    <a:pt x="76200" y="76200"/>
                  </a:lnTo>
                  <a:lnTo>
                    <a:pt x="69855" y="63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729" y="272034"/>
              <a:ext cx="3483976" cy="50343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06729" y="272034"/>
              <a:ext cx="3484245" cy="503555"/>
            </a:xfrm>
            <a:custGeom>
              <a:avLst/>
              <a:gdLst/>
              <a:ahLst/>
              <a:cxnLst/>
              <a:rect l="l" t="t" r="r" b="b"/>
              <a:pathLst>
                <a:path w="3484245" h="503555">
                  <a:moveTo>
                    <a:pt x="0" y="0"/>
                  </a:moveTo>
                  <a:lnTo>
                    <a:pt x="3350626" y="0"/>
                  </a:lnTo>
                  <a:lnTo>
                    <a:pt x="3483976" y="133349"/>
                  </a:lnTo>
                  <a:lnTo>
                    <a:pt x="3483976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Characteristics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39905" y="1350263"/>
            <a:ext cx="7951470" cy="5007610"/>
            <a:chOff x="4239905" y="1350263"/>
            <a:chExt cx="7951470" cy="50076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7204" y="1350263"/>
              <a:ext cx="4844033" cy="50071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5097" y="1361450"/>
              <a:ext cx="2132594" cy="8686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785097" y="1361450"/>
              <a:ext cx="2132965" cy="868680"/>
            </a:xfrm>
            <a:custGeom>
              <a:avLst/>
              <a:gdLst/>
              <a:ahLst/>
              <a:cxnLst/>
              <a:rect l="l" t="t" r="r" b="b"/>
              <a:pathLst>
                <a:path w="2132965" h="868680">
                  <a:moveTo>
                    <a:pt x="0" y="0"/>
                  </a:moveTo>
                  <a:lnTo>
                    <a:pt x="1987814" y="0"/>
                  </a:lnTo>
                  <a:lnTo>
                    <a:pt x="2132594" y="144779"/>
                  </a:lnTo>
                  <a:lnTo>
                    <a:pt x="2132594" y="868679"/>
                  </a:lnTo>
                  <a:lnTo>
                    <a:pt x="144779" y="86867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5097" y="5342131"/>
              <a:ext cx="2132594" cy="86870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785097" y="5342131"/>
              <a:ext cx="2132965" cy="869315"/>
            </a:xfrm>
            <a:custGeom>
              <a:avLst/>
              <a:gdLst/>
              <a:ahLst/>
              <a:cxnLst/>
              <a:rect l="l" t="t" r="r" b="b"/>
              <a:pathLst>
                <a:path w="2132965" h="869314">
                  <a:moveTo>
                    <a:pt x="0" y="0"/>
                  </a:moveTo>
                  <a:lnTo>
                    <a:pt x="1987814" y="0"/>
                  </a:lnTo>
                  <a:lnTo>
                    <a:pt x="2132594" y="144779"/>
                  </a:lnTo>
                  <a:lnTo>
                    <a:pt x="2132594" y="868704"/>
                  </a:lnTo>
                  <a:lnTo>
                    <a:pt x="144779" y="868704"/>
                  </a:lnTo>
                  <a:lnTo>
                    <a:pt x="0" y="7239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961364" y="5573136"/>
              <a:ext cx="417830" cy="264160"/>
            </a:xfrm>
            <a:custGeom>
              <a:avLst/>
              <a:gdLst/>
              <a:ahLst/>
              <a:cxnLst/>
              <a:rect l="l" t="t" r="r" b="b"/>
              <a:pathLst>
                <a:path w="417829" h="264160">
                  <a:moveTo>
                    <a:pt x="400690" y="222933"/>
                  </a:moveTo>
                  <a:lnTo>
                    <a:pt x="325648" y="222933"/>
                  </a:lnTo>
                  <a:lnTo>
                    <a:pt x="318627" y="224850"/>
                  </a:lnTo>
                  <a:lnTo>
                    <a:pt x="310286" y="232361"/>
                  </a:lnTo>
                  <a:lnTo>
                    <a:pt x="308244" y="237231"/>
                  </a:lnTo>
                  <a:lnTo>
                    <a:pt x="308274" y="249353"/>
                  </a:lnTo>
                  <a:lnTo>
                    <a:pt x="310286" y="254221"/>
                  </a:lnTo>
                  <a:lnTo>
                    <a:pt x="314462" y="257997"/>
                  </a:lnTo>
                  <a:lnTo>
                    <a:pt x="318668" y="261759"/>
                  </a:lnTo>
                  <a:lnTo>
                    <a:pt x="325648" y="263652"/>
                  </a:lnTo>
                  <a:lnTo>
                    <a:pt x="399806" y="263652"/>
                  </a:lnTo>
                  <a:lnTo>
                    <a:pt x="406786" y="261759"/>
                  </a:lnTo>
                  <a:lnTo>
                    <a:pt x="410992" y="257997"/>
                  </a:lnTo>
                  <a:lnTo>
                    <a:pt x="415168" y="254221"/>
                  </a:lnTo>
                  <a:lnTo>
                    <a:pt x="417332" y="249353"/>
                  </a:lnTo>
                  <a:lnTo>
                    <a:pt x="417243" y="237231"/>
                  </a:lnTo>
                  <a:lnTo>
                    <a:pt x="415168" y="232528"/>
                  </a:lnTo>
                  <a:lnTo>
                    <a:pt x="407060" y="224850"/>
                  </a:lnTo>
                  <a:lnTo>
                    <a:pt x="400690" y="222933"/>
                  </a:lnTo>
                  <a:close/>
                </a:path>
                <a:path w="417829" h="264160">
                  <a:moveTo>
                    <a:pt x="392064" y="206633"/>
                  </a:moveTo>
                  <a:lnTo>
                    <a:pt x="351282" y="206633"/>
                  </a:lnTo>
                  <a:lnTo>
                    <a:pt x="351282" y="222933"/>
                  </a:lnTo>
                  <a:lnTo>
                    <a:pt x="392064" y="222933"/>
                  </a:lnTo>
                  <a:lnTo>
                    <a:pt x="392064" y="206633"/>
                  </a:lnTo>
                  <a:close/>
                </a:path>
                <a:path w="417829" h="264160">
                  <a:moveTo>
                    <a:pt x="392064" y="6608"/>
                  </a:moveTo>
                  <a:lnTo>
                    <a:pt x="338206" y="6608"/>
                  </a:lnTo>
                  <a:lnTo>
                    <a:pt x="240670" y="172663"/>
                  </a:lnTo>
                  <a:lnTo>
                    <a:pt x="240670" y="206633"/>
                  </a:lnTo>
                  <a:lnTo>
                    <a:pt x="400568" y="206633"/>
                  </a:lnTo>
                  <a:lnTo>
                    <a:pt x="406786" y="204715"/>
                  </a:lnTo>
                  <a:lnTo>
                    <a:pt x="415168" y="197037"/>
                  </a:lnTo>
                  <a:lnTo>
                    <a:pt x="417332" y="192130"/>
                  </a:lnTo>
                  <a:lnTo>
                    <a:pt x="417332" y="180200"/>
                  </a:lnTo>
                  <a:lnTo>
                    <a:pt x="415168" y="175342"/>
                  </a:lnTo>
                  <a:lnTo>
                    <a:pt x="407060" y="167795"/>
                  </a:lnTo>
                  <a:lnTo>
                    <a:pt x="400690" y="165902"/>
                  </a:lnTo>
                  <a:lnTo>
                    <a:pt x="292364" y="165902"/>
                  </a:lnTo>
                  <a:lnTo>
                    <a:pt x="351282" y="65769"/>
                  </a:lnTo>
                  <a:lnTo>
                    <a:pt x="392064" y="65769"/>
                  </a:lnTo>
                  <a:lnTo>
                    <a:pt x="392064" y="6608"/>
                  </a:lnTo>
                  <a:close/>
                </a:path>
                <a:path w="417829" h="264160">
                  <a:moveTo>
                    <a:pt x="392064" y="65769"/>
                  </a:moveTo>
                  <a:lnTo>
                    <a:pt x="351282" y="65769"/>
                  </a:lnTo>
                  <a:lnTo>
                    <a:pt x="351282" y="165902"/>
                  </a:lnTo>
                  <a:lnTo>
                    <a:pt x="392064" y="165902"/>
                  </a:lnTo>
                  <a:lnTo>
                    <a:pt x="392064" y="65769"/>
                  </a:lnTo>
                  <a:close/>
                </a:path>
                <a:path w="417829" h="264160">
                  <a:moveTo>
                    <a:pt x="160172" y="222933"/>
                  </a:moveTo>
                  <a:lnTo>
                    <a:pt x="17678" y="222933"/>
                  </a:lnTo>
                  <a:lnTo>
                    <a:pt x="10668" y="224814"/>
                  </a:lnTo>
                  <a:lnTo>
                    <a:pt x="2286" y="232361"/>
                  </a:lnTo>
                  <a:lnTo>
                    <a:pt x="152" y="237302"/>
                  </a:lnTo>
                  <a:lnTo>
                    <a:pt x="183" y="249353"/>
                  </a:lnTo>
                  <a:lnTo>
                    <a:pt x="2286" y="254221"/>
                  </a:lnTo>
                  <a:lnTo>
                    <a:pt x="10668" y="261759"/>
                  </a:lnTo>
                  <a:lnTo>
                    <a:pt x="17678" y="263652"/>
                  </a:lnTo>
                  <a:lnTo>
                    <a:pt x="160172" y="263652"/>
                  </a:lnTo>
                  <a:lnTo>
                    <a:pt x="167152" y="261759"/>
                  </a:lnTo>
                  <a:lnTo>
                    <a:pt x="175534" y="254221"/>
                  </a:lnTo>
                  <a:lnTo>
                    <a:pt x="177546" y="249353"/>
                  </a:lnTo>
                  <a:lnTo>
                    <a:pt x="177546" y="237302"/>
                  </a:lnTo>
                  <a:lnTo>
                    <a:pt x="175534" y="232361"/>
                  </a:lnTo>
                  <a:lnTo>
                    <a:pt x="167152" y="224814"/>
                  </a:lnTo>
                  <a:lnTo>
                    <a:pt x="160172" y="222933"/>
                  </a:lnTo>
                  <a:close/>
                </a:path>
                <a:path w="417829" h="264160">
                  <a:moveTo>
                    <a:pt x="109240" y="53053"/>
                  </a:moveTo>
                  <a:lnTo>
                    <a:pt x="68580" y="53053"/>
                  </a:lnTo>
                  <a:lnTo>
                    <a:pt x="68580" y="222933"/>
                  </a:lnTo>
                  <a:lnTo>
                    <a:pt x="109240" y="222933"/>
                  </a:lnTo>
                  <a:lnTo>
                    <a:pt x="109240" y="53053"/>
                  </a:lnTo>
                  <a:close/>
                </a:path>
                <a:path w="417829" h="264160">
                  <a:moveTo>
                    <a:pt x="109240" y="0"/>
                  </a:moveTo>
                  <a:lnTo>
                    <a:pt x="21610" y="22646"/>
                  </a:lnTo>
                  <a:lnTo>
                    <a:pt x="0" y="38279"/>
                  </a:lnTo>
                  <a:lnTo>
                    <a:pt x="0" y="49673"/>
                  </a:lnTo>
                  <a:lnTo>
                    <a:pt x="1920" y="54696"/>
                  </a:lnTo>
                  <a:lnTo>
                    <a:pt x="5608" y="58817"/>
                  </a:lnTo>
                  <a:lnTo>
                    <a:pt x="9418" y="62925"/>
                  </a:lnTo>
                  <a:lnTo>
                    <a:pt x="13868" y="64962"/>
                  </a:lnTo>
                  <a:lnTo>
                    <a:pt x="21976" y="64962"/>
                  </a:lnTo>
                  <a:lnTo>
                    <a:pt x="26304" y="64175"/>
                  </a:lnTo>
                  <a:lnTo>
                    <a:pt x="68580" y="53053"/>
                  </a:lnTo>
                  <a:lnTo>
                    <a:pt x="109240" y="53053"/>
                  </a:lnTo>
                  <a:lnTo>
                    <a:pt x="109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61363" y="5573136"/>
              <a:ext cx="417830" cy="264160"/>
            </a:xfrm>
            <a:custGeom>
              <a:avLst/>
              <a:gdLst/>
              <a:ahLst/>
              <a:cxnLst/>
              <a:rect l="l" t="t" r="r" b="b"/>
              <a:pathLst>
                <a:path w="417829" h="264160">
                  <a:moveTo>
                    <a:pt x="351281" y="65769"/>
                  </a:moveTo>
                  <a:lnTo>
                    <a:pt x="292364" y="165902"/>
                  </a:lnTo>
                  <a:lnTo>
                    <a:pt x="351281" y="165902"/>
                  </a:lnTo>
                  <a:lnTo>
                    <a:pt x="351281" y="65769"/>
                  </a:lnTo>
                  <a:close/>
                </a:path>
                <a:path w="417829" h="264160">
                  <a:moveTo>
                    <a:pt x="338206" y="6608"/>
                  </a:moveTo>
                  <a:lnTo>
                    <a:pt x="392064" y="6608"/>
                  </a:lnTo>
                  <a:lnTo>
                    <a:pt x="392064" y="165902"/>
                  </a:lnTo>
                  <a:lnTo>
                    <a:pt x="400690" y="165902"/>
                  </a:lnTo>
                  <a:lnTo>
                    <a:pt x="407060" y="167795"/>
                  </a:lnTo>
                  <a:lnTo>
                    <a:pt x="411114" y="171568"/>
                  </a:lnTo>
                  <a:lnTo>
                    <a:pt x="415168" y="175342"/>
                  </a:lnTo>
                  <a:lnTo>
                    <a:pt x="417332" y="180200"/>
                  </a:lnTo>
                  <a:lnTo>
                    <a:pt x="417332" y="186177"/>
                  </a:lnTo>
                  <a:lnTo>
                    <a:pt x="417332" y="192130"/>
                  </a:lnTo>
                  <a:lnTo>
                    <a:pt x="415168" y="197037"/>
                  </a:lnTo>
                  <a:lnTo>
                    <a:pt x="410992" y="200869"/>
                  </a:lnTo>
                  <a:lnTo>
                    <a:pt x="406786" y="204715"/>
                  </a:lnTo>
                  <a:lnTo>
                    <a:pt x="400568" y="206633"/>
                  </a:lnTo>
                  <a:lnTo>
                    <a:pt x="392064" y="206633"/>
                  </a:lnTo>
                  <a:lnTo>
                    <a:pt x="392064" y="222933"/>
                  </a:lnTo>
                  <a:lnTo>
                    <a:pt x="400690" y="222933"/>
                  </a:lnTo>
                  <a:lnTo>
                    <a:pt x="407060" y="224850"/>
                  </a:lnTo>
                  <a:lnTo>
                    <a:pt x="411114" y="228694"/>
                  </a:lnTo>
                  <a:lnTo>
                    <a:pt x="415168" y="232528"/>
                  </a:lnTo>
                  <a:lnTo>
                    <a:pt x="417332" y="237433"/>
                  </a:lnTo>
                  <a:lnTo>
                    <a:pt x="417332" y="243388"/>
                  </a:lnTo>
                  <a:lnTo>
                    <a:pt x="417332" y="249353"/>
                  </a:lnTo>
                  <a:lnTo>
                    <a:pt x="415168" y="254221"/>
                  </a:lnTo>
                  <a:lnTo>
                    <a:pt x="410992" y="257997"/>
                  </a:lnTo>
                  <a:lnTo>
                    <a:pt x="406786" y="261759"/>
                  </a:lnTo>
                  <a:lnTo>
                    <a:pt x="399806" y="263651"/>
                  </a:lnTo>
                  <a:lnTo>
                    <a:pt x="390022" y="263651"/>
                  </a:lnTo>
                  <a:lnTo>
                    <a:pt x="335432" y="263651"/>
                  </a:lnTo>
                  <a:lnTo>
                    <a:pt x="325648" y="263651"/>
                  </a:lnTo>
                  <a:lnTo>
                    <a:pt x="318668" y="261759"/>
                  </a:lnTo>
                  <a:lnTo>
                    <a:pt x="314462" y="257997"/>
                  </a:lnTo>
                  <a:lnTo>
                    <a:pt x="310286" y="254221"/>
                  </a:lnTo>
                  <a:lnTo>
                    <a:pt x="308244" y="249280"/>
                  </a:lnTo>
                  <a:lnTo>
                    <a:pt x="308244" y="243196"/>
                  </a:lnTo>
                  <a:lnTo>
                    <a:pt x="308244" y="237231"/>
                  </a:lnTo>
                  <a:lnTo>
                    <a:pt x="310286" y="232361"/>
                  </a:lnTo>
                  <a:lnTo>
                    <a:pt x="314462" y="228587"/>
                  </a:lnTo>
                  <a:lnTo>
                    <a:pt x="318668" y="224814"/>
                  </a:lnTo>
                  <a:lnTo>
                    <a:pt x="325648" y="222933"/>
                  </a:lnTo>
                  <a:lnTo>
                    <a:pt x="335432" y="222933"/>
                  </a:lnTo>
                  <a:lnTo>
                    <a:pt x="351281" y="222933"/>
                  </a:lnTo>
                  <a:lnTo>
                    <a:pt x="351281" y="206633"/>
                  </a:lnTo>
                  <a:lnTo>
                    <a:pt x="240670" y="206633"/>
                  </a:lnTo>
                  <a:lnTo>
                    <a:pt x="240670" y="172663"/>
                  </a:lnTo>
                  <a:lnTo>
                    <a:pt x="338206" y="6608"/>
                  </a:lnTo>
                  <a:close/>
                </a:path>
                <a:path w="417829" h="264160">
                  <a:moveTo>
                    <a:pt x="109240" y="0"/>
                  </a:moveTo>
                  <a:lnTo>
                    <a:pt x="109240" y="222933"/>
                  </a:lnTo>
                  <a:lnTo>
                    <a:pt x="150388" y="222933"/>
                  </a:lnTo>
                  <a:lnTo>
                    <a:pt x="160172" y="222933"/>
                  </a:lnTo>
                  <a:lnTo>
                    <a:pt x="167152" y="224814"/>
                  </a:lnTo>
                  <a:lnTo>
                    <a:pt x="171328" y="228587"/>
                  </a:lnTo>
                  <a:lnTo>
                    <a:pt x="175534" y="232361"/>
                  </a:lnTo>
                  <a:lnTo>
                    <a:pt x="177545" y="237302"/>
                  </a:lnTo>
                  <a:lnTo>
                    <a:pt x="177545" y="243388"/>
                  </a:lnTo>
                  <a:lnTo>
                    <a:pt x="177545" y="249353"/>
                  </a:lnTo>
                  <a:lnTo>
                    <a:pt x="175534" y="254221"/>
                  </a:lnTo>
                  <a:lnTo>
                    <a:pt x="171328" y="257997"/>
                  </a:lnTo>
                  <a:lnTo>
                    <a:pt x="167152" y="261759"/>
                  </a:lnTo>
                  <a:lnTo>
                    <a:pt x="160172" y="263651"/>
                  </a:lnTo>
                  <a:lnTo>
                    <a:pt x="150388" y="263651"/>
                  </a:lnTo>
                  <a:lnTo>
                    <a:pt x="27431" y="263651"/>
                  </a:lnTo>
                  <a:lnTo>
                    <a:pt x="17678" y="263651"/>
                  </a:lnTo>
                  <a:lnTo>
                    <a:pt x="10667" y="261759"/>
                  </a:lnTo>
                  <a:lnTo>
                    <a:pt x="6492" y="257997"/>
                  </a:lnTo>
                  <a:lnTo>
                    <a:pt x="2285" y="254221"/>
                  </a:lnTo>
                  <a:lnTo>
                    <a:pt x="152" y="249280"/>
                  </a:lnTo>
                  <a:lnTo>
                    <a:pt x="152" y="243196"/>
                  </a:lnTo>
                  <a:lnTo>
                    <a:pt x="152" y="237231"/>
                  </a:lnTo>
                  <a:lnTo>
                    <a:pt x="2285" y="232361"/>
                  </a:lnTo>
                  <a:lnTo>
                    <a:pt x="6492" y="228587"/>
                  </a:lnTo>
                  <a:lnTo>
                    <a:pt x="10667" y="224814"/>
                  </a:lnTo>
                  <a:lnTo>
                    <a:pt x="17678" y="222933"/>
                  </a:lnTo>
                  <a:lnTo>
                    <a:pt x="27431" y="222933"/>
                  </a:lnTo>
                  <a:lnTo>
                    <a:pt x="68579" y="222933"/>
                  </a:lnTo>
                  <a:lnTo>
                    <a:pt x="68579" y="53053"/>
                  </a:lnTo>
                  <a:lnTo>
                    <a:pt x="32156" y="62590"/>
                  </a:lnTo>
                  <a:lnTo>
                    <a:pt x="26304" y="64175"/>
                  </a:lnTo>
                  <a:lnTo>
                    <a:pt x="21976" y="64962"/>
                  </a:lnTo>
                  <a:lnTo>
                    <a:pt x="19049" y="64962"/>
                  </a:lnTo>
                  <a:lnTo>
                    <a:pt x="13868" y="64962"/>
                  </a:lnTo>
                  <a:lnTo>
                    <a:pt x="9418" y="62925"/>
                  </a:lnTo>
                  <a:lnTo>
                    <a:pt x="5608" y="58817"/>
                  </a:lnTo>
                  <a:lnTo>
                    <a:pt x="1920" y="54696"/>
                  </a:lnTo>
                  <a:lnTo>
                    <a:pt x="0" y="49673"/>
                  </a:lnTo>
                  <a:lnTo>
                    <a:pt x="0" y="43720"/>
                  </a:lnTo>
                  <a:lnTo>
                    <a:pt x="0" y="38279"/>
                  </a:lnTo>
                  <a:lnTo>
                    <a:pt x="21610" y="22646"/>
                  </a:lnTo>
                  <a:lnTo>
                    <a:pt x="109240" y="0"/>
                  </a:lnTo>
                  <a:close/>
                </a:path>
              </a:pathLst>
            </a:custGeom>
            <a:ln w="9143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5545" y="5648373"/>
              <a:ext cx="1228100" cy="19734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9430" y="2021189"/>
              <a:ext cx="3693139" cy="173735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249430" y="2021189"/>
              <a:ext cx="3693160" cy="1737360"/>
            </a:xfrm>
            <a:custGeom>
              <a:avLst/>
              <a:gdLst/>
              <a:ahLst/>
              <a:cxnLst/>
              <a:rect l="l" t="t" r="r" b="b"/>
              <a:pathLst>
                <a:path w="3693159" h="1737360">
                  <a:moveTo>
                    <a:pt x="279379" y="0"/>
                  </a:moveTo>
                  <a:lnTo>
                    <a:pt x="3403579" y="0"/>
                  </a:lnTo>
                  <a:lnTo>
                    <a:pt x="3693139" y="289559"/>
                  </a:lnTo>
                  <a:lnTo>
                    <a:pt x="3693139" y="1457980"/>
                  </a:lnTo>
                  <a:lnTo>
                    <a:pt x="3413759" y="1737359"/>
                  </a:lnTo>
                  <a:lnTo>
                    <a:pt x="289559" y="1737359"/>
                  </a:lnTo>
                  <a:lnTo>
                    <a:pt x="0" y="1447799"/>
                  </a:lnTo>
                  <a:lnTo>
                    <a:pt x="0" y="279410"/>
                  </a:lnTo>
                  <a:lnTo>
                    <a:pt x="279379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35758" y="2939552"/>
              <a:ext cx="430530" cy="269875"/>
            </a:xfrm>
            <a:custGeom>
              <a:avLst/>
              <a:gdLst/>
              <a:ahLst/>
              <a:cxnLst/>
              <a:rect l="l" t="t" r="r" b="b"/>
              <a:pathLst>
                <a:path w="430529" h="269875">
                  <a:moveTo>
                    <a:pt x="382645" y="0"/>
                  </a:moveTo>
                  <a:lnTo>
                    <a:pt x="337383" y="9309"/>
                  </a:lnTo>
                  <a:lnTo>
                    <a:pt x="296699" y="36739"/>
                  </a:lnTo>
                  <a:lnTo>
                    <a:pt x="264833" y="79719"/>
                  </a:lnTo>
                  <a:lnTo>
                    <a:pt x="254412" y="117682"/>
                  </a:lnTo>
                  <a:lnTo>
                    <a:pt x="253105" y="139567"/>
                  </a:lnTo>
                  <a:lnTo>
                    <a:pt x="253608" y="153649"/>
                  </a:lnTo>
                  <a:lnTo>
                    <a:pt x="253654" y="154941"/>
                  </a:lnTo>
                  <a:lnTo>
                    <a:pt x="259059" y="192816"/>
                  </a:lnTo>
                  <a:lnTo>
                    <a:pt x="276739" y="235756"/>
                  </a:lnTo>
                  <a:lnTo>
                    <a:pt x="305895" y="261128"/>
                  </a:lnTo>
                  <a:lnTo>
                    <a:pt x="347472" y="269473"/>
                  </a:lnTo>
                  <a:lnTo>
                    <a:pt x="365694" y="268116"/>
                  </a:lnTo>
                  <a:lnTo>
                    <a:pt x="408188" y="247650"/>
                  </a:lnTo>
                  <a:lnTo>
                    <a:pt x="421551" y="228843"/>
                  </a:lnTo>
                  <a:lnTo>
                    <a:pt x="348112" y="228843"/>
                  </a:lnTo>
                  <a:lnTo>
                    <a:pt x="338675" y="228295"/>
                  </a:lnTo>
                  <a:lnTo>
                    <a:pt x="303476" y="198480"/>
                  </a:lnTo>
                  <a:lnTo>
                    <a:pt x="299984" y="187452"/>
                  </a:lnTo>
                  <a:lnTo>
                    <a:pt x="304864" y="177258"/>
                  </a:lnTo>
                  <a:lnTo>
                    <a:pt x="330067" y="148394"/>
                  </a:lnTo>
                  <a:lnTo>
                    <a:pt x="342953" y="142436"/>
                  </a:lnTo>
                  <a:lnTo>
                    <a:pt x="342444" y="142436"/>
                  </a:lnTo>
                  <a:lnTo>
                    <a:pt x="349514" y="141579"/>
                  </a:lnTo>
                  <a:lnTo>
                    <a:pt x="417884" y="141579"/>
                  </a:lnTo>
                  <a:lnTo>
                    <a:pt x="417015" y="139830"/>
                  </a:lnTo>
                  <a:lnTo>
                    <a:pt x="406511" y="126339"/>
                  </a:lnTo>
                  <a:lnTo>
                    <a:pt x="404395" y="124449"/>
                  </a:lnTo>
                  <a:lnTo>
                    <a:pt x="294010" y="124449"/>
                  </a:lnTo>
                  <a:lnTo>
                    <a:pt x="296766" y="113042"/>
                  </a:lnTo>
                  <a:lnTo>
                    <a:pt x="317343" y="74133"/>
                  </a:lnTo>
                  <a:lnTo>
                    <a:pt x="355872" y="46078"/>
                  </a:lnTo>
                  <a:lnTo>
                    <a:pt x="385815" y="39867"/>
                  </a:lnTo>
                  <a:lnTo>
                    <a:pt x="425658" y="39867"/>
                  </a:lnTo>
                  <a:lnTo>
                    <a:pt x="428122" y="37338"/>
                  </a:lnTo>
                  <a:lnTo>
                    <a:pt x="430133" y="32369"/>
                  </a:lnTo>
                  <a:lnTo>
                    <a:pt x="430133" y="19537"/>
                  </a:lnTo>
                  <a:lnTo>
                    <a:pt x="394415" y="596"/>
                  </a:lnTo>
                  <a:lnTo>
                    <a:pt x="382645" y="0"/>
                  </a:lnTo>
                  <a:close/>
                </a:path>
                <a:path w="430529" h="269875">
                  <a:moveTo>
                    <a:pt x="417884" y="141579"/>
                  </a:moveTo>
                  <a:lnTo>
                    <a:pt x="349514" y="141579"/>
                  </a:lnTo>
                  <a:lnTo>
                    <a:pt x="357048" y="142436"/>
                  </a:lnTo>
                  <a:lnTo>
                    <a:pt x="364228" y="145008"/>
                  </a:lnTo>
                  <a:lnTo>
                    <a:pt x="389113" y="179791"/>
                  </a:lnTo>
                  <a:lnTo>
                    <a:pt x="389900" y="189738"/>
                  </a:lnTo>
                  <a:lnTo>
                    <a:pt x="389210" y="198246"/>
                  </a:lnTo>
                  <a:lnTo>
                    <a:pt x="357045" y="228295"/>
                  </a:lnTo>
                  <a:lnTo>
                    <a:pt x="355871" y="228295"/>
                  </a:lnTo>
                  <a:lnTo>
                    <a:pt x="348112" y="228843"/>
                  </a:lnTo>
                  <a:lnTo>
                    <a:pt x="421551" y="228843"/>
                  </a:lnTo>
                  <a:lnTo>
                    <a:pt x="424971" y="222203"/>
                  </a:lnTo>
                  <a:lnTo>
                    <a:pt x="429143" y="206986"/>
                  </a:lnTo>
                  <a:lnTo>
                    <a:pt x="430530" y="190103"/>
                  </a:lnTo>
                  <a:lnTo>
                    <a:pt x="429027" y="171692"/>
                  </a:lnTo>
                  <a:lnTo>
                    <a:pt x="424616" y="155295"/>
                  </a:lnTo>
                  <a:lnTo>
                    <a:pt x="424521" y="154941"/>
                  </a:lnTo>
                  <a:lnTo>
                    <a:pt x="417884" y="141579"/>
                  </a:lnTo>
                  <a:close/>
                </a:path>
                <a:path w="430529" h="269875">
                  <a:moveTo>
                    <a:pt x="350520" y="100827"/>
                  </a:moveTo>
                  <a:lnTo>
                    <a:pt x="308423" y="113865"/>
                  </a:lnTo>
                  <a:lnTo>
                    <a:pt x="294010" y="124449"/>
                  </a:lnTo>
                  <a:lnTo>
                    <a:pt x="404395" y="124449"/>
                  </a:lnTo>
                  <a:lnTo>
                    <a:pt x="394012" y="115178"/>
                  </a:lnTo>
                  <a:lnTo>
                    <a:pt x="380516" y="107205"/>
                  </a:lnTo>
                  <a:lnTo>
                    <a:pt x="366019" y="102422"/>
                  </a:lnTo>
                  <a:lnTo>
                    <a:pt x="350520" y="100827"/>
                  </a:lnTo>
                  <a:close/>
                </a:path>
                <a:path w="430529" h="269875">
                  <a:moveTo>
                    <a:pt x="425658" y="39867"/>
                  </a:moveTo>
                  <a:lnTo>
                    <a:pt x="389138" y="39867"/>
                  </a:lnTo>
                  <a:lnTo>
                    <a:pt x="392551" y="40751"/>
                  </a:lnTo>
                  <a:lnTo>
                    <a:pt x="402214" y="45841"/>
                  </a:lnTo>
                  <a:lnTo>
                    <a:pt x="406664" y="47365"/>
                  </a:lnTo>
                  <a:lnTo>
                    <a:pt x="415411" y="47365"/>
                  </a:lnTo>
                  <a:lnTo>
                    <a:pt x="420227" y="45445"/>
                  </a:lnTo>
                  <a:lnTo>
                    <a:pt x="425658" y="39867"/>
                  </a:lnTo>
                  <a:close/>
                </a:path>
                <a:path w="430529" h="269875">
                  <a:moveTo>
                    <a:pt x="160141" y="222869"/>
                  </a:moveTo>
                  <a:lnTo>
                    <a:pt x="17526" y="222869"/>
                  </a:lnTo>
                  <a:lnTo>
                    <a:pt x="10546" y="224790"/>
                  </a:lnTo>
                  <a:lnTo>
                    <a:pt x="6339" y="228447"/>
                  </a:lnTo>
                  <a:lnTo>
                    <a:pt x="2286" y="232257"/>
                  </a:lnTo>
                  <a:lnTo>
                    <a:pt x="121" y="237225"/>
                  </a:lnTo>
                  <a:lnTo>
                    <a:pt x="175" y="249295"/>
                  </a:lnTo>
                  <a:lnTo>
                    <a:pt x="2286" y="254111"/>
                  </a:lnTo>
                  <a:lnTo>
                    <a:pt x="6339" y="257921"/>
                  </a:lnTo>
                  <a:lnTo>
                    <a:pt x="10546" y="261731"/>
                  </a:lnTo>
                  <a:lnTo>
                    <a:pt x="17526" y="263652"/>
                  </a:lnTo>
                  <a:lnTo>
                    <a:pt x="160141" y="263652"/>
                  </a:lnTo>
                  <a:lnTo>
                    <a:pt x="167121" y="261731"/>
                  </a:lnTo>
                  <a:lnTo>
                    <a:pt x="175503" y="254111"/>
                  </a:lnTo>
                  <a:lnTo>
                    <a:pt x="177546" y="249295"/>
                  </a:lnTo>
                  <a:lnTo>
                    <a:pt x="177546" y="237225"/>
                  </a:lnTo>
                  <a:lnTo>
                    <a:pt x="175503" y="232257"/>
                  </a:lnTo>
                  <a:lnTo>
                    <a:pt x="171328" y="228447"/>
                  </a:lnTo>
                  <a:lnTo>
                    <a:pt x="167121" y="224790"/>
                  </a:lnTo>
                  <a:lnTo>
                    <a:pt x="160141" y="222869"/>
                  </a:lnTo>
                  <a:close/>
                </a:path>
                <a:path w="430529" h="269875">
                  <a:moveTo>
                    <a:pt x="109209" y="52943"/>
                  </a:moveTo>
                  <a:lnTo>
                    <a:pt x="68458" y="52943"/>
                  </a:lnTo>
                  <a:lnTo>
                    <a:pt x="68458" y="222869"/>
                  </a:lnTo>
                  <a:lnTo>
                    <a:pt x="109209" y="222869"/>
                  </a:lnTo>
                  <a:lnTo>
                    <a:pt x="109209" y="52943"/>
                  </a:lnTo>
                  <a:close/>
                </a:path>
                <a:path w="430529" h="269875">
                  <a:moveTo>
                    <a:pt x="109209" y="0"/>
                  </a:moveTo>
                  <a:lnTo>
                    <a:pt x="21579" y="22585"/>
                  </a:lnTo>
                  <a:lnTo>
                    <a:pt x="0" y="38221"/>
                  </a:lnTo>
                  <a:lnTo>
                    <a:pt x="0" y="49651"/>
                  </a:lnTo>
                  <a:lnTo>
                    <a:pt x="1889" y="54589"/>
                  </a:lnTo>
                  <a:lnTo>
                    <a:pt x="5577" y="58795"/>
                  </a:lnTo>
                  <a:lnTo>
                    <a:pt x="9387" y="62849"/>
                  </a:lnTo>
                  <a:lnTo>
                    <a:pt x="13837" y="64891"/>
                  </a:lnTo>
                  <a:lnTo>
                    <a:pt x="21976" y="64891"/>
                  </a:lnTo>
                  <a:lnTo>
                    <a:pt x="26273" y="64129"/>
                  </a:lnTo>
                  <a:lnTo>
                    <a:pt x="32125" y="62484"/>
                  </a:lnTo>
                  <a:lnTo>
                    <a:pt x="68458" y="52943"/>
                  </a:lnTo>
                  <a:lnTo>
                    <a:pt x="109209" y="52943"/>
                  </a:lnTo>
                  <a:lnTo>
                    <a:pt x="109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170" y="3076559"/>
              <a:ext cx="99059" cy="964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135758" y="2939552"/>
              <a:ext cx="430530" cy="269875"/>
            </a:xfrm>
            <a:custGeom>
              <a:avLst/>
              <a:gdLst/>
              <a:ahLst/>
              <a:cxnLst/>
              <a:rect l="l" t="t" r="r" b="b"/>
              <a:pathLst>
                <a:path w="430529" h="269875">
                  <a:moveTo>
                    <a:pt x="382645" y="0"/>
                  </a:moveTo>
                  <a:lnTo>
                    <a:pt x="421264" y="9631"/>
                  </a:lnTo>
                  <a:lnTo>
                    <a:pt x="430133" y="19537"/>
                  </a:lnTo>
                  <a:lnTo>
                    <a:pt x="430133" y="26395"/>
                  </a:lnTo>
                  <a:lnTo>
                    <a:pt x="430133" y="32369"/>
                  </a:lnTo>
                  <a:lnTo>
                    <a:pt x="428122" y="37337"/>
                  </a:lnTo>
                  <a:lnTo>
                    <a:pt x="424190" y="41391"/>
                  </a:lnTo>
                  <a:lnTo>
                    <a:pt x="420227" y="45445"/>
                  </a:lnTo>
                  <a:lnTo>
                    <a:pt x="415411" y="47365"/>
                  </a:lnTo>
                  <a:lnTo>
                    <a:pt x="409955" y="47365"/>
                  </a:lnTo>
                  <a:lnTo>
                    <a:pt x="406664" y="47365"/>
                  </a:lnTo>
                  <a:lnTo>
                    <a:pt x="402214" y="45841"/>
                  </a:lnTo>
                  <a:lnTo>
                    <a:pt x="396239" y="42671"/>
                  </a:lnTo>
                  <a:lnTo>
                    <a:pt x="392551" y="40751"/>
                  </a:lnTo>
                  <a:lnTo>
                    <a:pt x="389138" y="39867"/>
                  </a:lnTo>
                  <a:lnTo>
                    <a:pt x="385815" y="39867"/>
                  </a:lnTo>
                  <a:lnTo>
                    <a:pt x="345551" y="50901"/>
                  </a:lnTo>
                  <a:lnTo>
                    <a:pt x="309371" y="84825"/>
                  </a:lnTo>
                  <a:lnTo>
                    <a:pt x="294010" y="124449"/>
                  </a:lnTo>
                  <a:lnTo>
                    <a:pt x="301323" y="118751"/>
                  </a:lnTo>
                  <a:lnTo>
                    <a:pt x="308423" y="113865"/>
                  </a:lnTo>
                  <a:lnTo>
                    <a:pt x="350519" y="100827"/>
                  </a:lnTo>
                  <a:lnTo>
                    <a:pt x="394012" y="115178"/>
                  </a:lnTo>
                  <a:lnTo>
                    <a:pt x="424521" y="154941"/>
                  </a:lnTo>
                  <a:lnTo>
                    <a:pt x="430529" y="190103"/>
                  </a:lnTo>
                  <a:lnTo>
                    <a:pt x="429143" y="206986"/>
                  </a:lnTo>
                  <a:lnTo>
                    <a:pt x="408188" y="247649"/>
                  </a:lnTo>
                  <a:lnTo>
                    <a:pt x="365694" y="268116"/>
                  </a:lnTo>
                  <a:lnTo>
                    <a:pt x="347471" y="269473"/>
                  </a:lnTo>
                  <a:lnTo>
                    <a:pt x="332184" y="268547"/>
                  </a:lnTo>
                  <a:lnTo>
                    <a:pt x="294893" y="254629"/>
                  </a:lnTo>
                  <a:lnTo>
                    <a:pt x="269532" y="223237"/>
                  </a:lnTo>
                  <a:lnTo>
                    <a:pt x="255761" y="175972"/>
                  </a:lnTo>
                  <a:lnTo>
                    <a:pt x="253105" y="139567"/>
                  </a:lnTo>
                  <a:lnTo>
                    <a:pt x="254412" y="117682"/>
                  </a:lnTo>
                  <a:lnTo>
                    <a:pt x="264833" y="79719"/>
                  </a:lnTo>
                  <a:lnTo>
                    <a:pt x="296699" y="36739"/>
                  </a:lnTo>
                  <a:lnTo>
                    <a:pt x="337383" y="9309"/>
                  </a:lnTo>
                  <a:lnTo>
                    <a:pt x="367150" y="1026"/>
                  </a:lnTo>
                  <a:lnTo>
                    <a:pt x="382645" y="0"/>
                  </a:lnTo>
                  <a:close/>
                </a:path>
                <a:path w="430529" h="269875">
                  <a:moveTo>
                    <a:pt x="109209" y="0"/>
                  </a:moveTo>
                  <a:lnTo>
                    <a:pt x="109209" y="222869"/>
                  </a:lnTo>
                  <a:lnTo>
                    <a:pt x="150357" y="222869"/>
                  </a:lnTo>
                  <a:lnTo>
                    <a:pt x="160141" y="222869"/>
                  </a:lnTo>
                  <a:lnTo>
                    <a:pt x="167121" y="224789"/>
                  </a:lnTo>
                  <a:lnTo>
                    <a:pt x="171328" y="228447"/>
                  </a:lnTo>
                  <a:lnTo>
                    <a:pt x="175503" y="232257"/>
                  </a:lnTo>
                  <a:lnTo>
                    <a:pt x="177545" y="237225"/>
                  </a:lnTo>
                  <a:lnTo>
                    <a:pt x="177545" y="243321"/>
                  </a:lnTo>
                  <a:lnTo>
                    <a:pt x="177545" y="249295"/>
                  </a:lnTo>
                  <a:lnTo>
                    <a:pt x="175503" y="254111"/>
                  </a:lnTo>
                  <a:lnTo>
                    <a:pt x="171328" y="257921"/>
                  </a:lnTo>
                  <a:lnTo>
                    <a:pt x="167121" y="261731"/>
                  </a:lnTo>
                  <a:lnTo>
                    <a:pt x="160141" y="263651"/>
                  </a:lnTo>
                  <a:lnTo>
                    <a:pt x="150357" y="263651"/>
                  </a:lnTo>
                  <a:lnTo>
                    <a:pt x="27431" y="263651"/>
                  </a:lnTo>
                  <a:lnTo>
                    <a:pt x="17525" y="263651"/>
                  </a:lnTo>
                  <a:lnTo>
                    <a:pt x="10546" y="261731"/>
                  </a:lnTo>
                  <a:lnTo>
                    <a:pt x="6339" y="257921"/>
                  </a:lnTo>
                  <a:lnTo>
                    <a:pt x="2285" y="254111"/>
                  </a:lnTo>
                  <a:lnTo>
                    <a:pt x="121" y="249173"/>
                  </a:lnTo>
                  <a:lnTo>
                    <a:pt x="121" y="243077"/>
                  </a:lnTo>
                  <a:lnTo>
                    <a:pt x="121" y="237103"/>
                  </a:lnTo>
                  <a:lnTo>
                    <a:pt x="2285" y="232257"/>
                  </a:lnTo>
                  <a:lnTo>
                    <a:pt x="6339" y="228447"/>
                  </a:lnTo>
                  <a:lnTo>
                    <a:pt x="10546" y="224789"/>
                  </a:lnTo>
                  <a:lnTo>
                    <a:pt x="17525" y="222869"/>
                  </a:lnTo>
                  <a:lnTo>
                    <a:pt x="27431" y="222869"/>
                  </a:lnTo>
                  <a:lnTo>
                    <a:pt x="68458" y="222869"/>
                  </a:lnTo>
                  <a:lnTo>
                    <a:pt x="68458" y="52943"/>
                  </a:lnTo>
                  <a:lnTo>
                    <a:pt x="32125" y="62483"/>
                  </a:lnTo>
                  <a:lnTo>
                    <a:pt x="26273" y="64129"/>
                  </a:lnTo>
                  <a:lnTo>
                    <a:pt x="21976" y="64891"/>
                  </a:lnTo>
                  <a:lnTo>
                    <a:pt x="19049" y="64891"/>
                  </a:lnTo>
                  <a:lnTo>
                    <a:pt x="13837" y="64891"/>
                  </a:lnTo>
                  <a:lnTo>
                    <a:pt x="9387" y="62849"/>
                  </a:lnTo>
                  <a:lnTo>
                    <a:pt x="5577" y="58795"/>
                  </a:lnTo>
                  <a:lnTo>
                    <a:pt x="1889" y="54589"/>
                  </a:lnTo>
                  <a:lnTo>
                    <a:pt x="0" y="49651"/>
                  </a:lnTo>
                  <a:lnTo>
                    <a:pt x="0" y="43677"/>
                  </a:lnTo>
                  <a:lnTo>
                    <a:pt x="0" y="38221"/>
                  </a:lnTo>
                  <a:lnTo>
                    <a:pt x="21579" y="22585"/>
                  </a:lnTo>
                  <a:lnTo>
                    <a:pt x="109209" y="0"/>
                  </a:lnTo>
                  <a:close/>
                </a:path>
              </a:pathLst>
            </a:custGeom>
            <a:ln w="9143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0364" y="2910443"/>
              <a:ext cx="1236725" cy="30227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9430" y="3758549"/>
              <a:ext cx="3693139" cy="173737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249430" y="3758549"/>
              <a:ext cx="3693160" cy="1737995"/>
            </a:xfrm>
            <a:custGeom>
              <a:avLst/>
              <a:gdLst/>
              <a:ahLst/>
              <a:cxnLst/>
              <a:rect l="l" t="t" r="r" b="b"/>
              <a:pathLst>
                <a:path w="3693159" h="1737995">
                  <a:moveTo>
                    <a:pt x="294619" y="0"/>
                  </a:moveTo>
                  <a:lnTo>
                    <a:pt x="3403579" y="0"/>
                  </a:lnTo>
                  <a:lnTo>
                    <a:pt x="3693139" y="289575"/>
                  </a:lnTo>
                  <a:lnTo>
                    <a:pt x="3693139" y="1442731"/>
                  </a:lnTo>
                  <a:lnTo>
                    <a:pt x="3398519" y="1737375"/>
                  </a:lnTo>
                  <a:lnTo>
                    <a:pt x="289559" y="1737375"/>
                  </a:lnTo>
                  <a:lnTo>
                    <a:pt x="0" y="1447815"/>
                  </a:lnTo>
                  <a:lnTo>
                    <a:pt x="0" y="294659"/>
                  </a:lnTo>
                  <a:lnTo>
                    <a:pt x="294619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5681" y="4916174"/>
              <a:ext cx="679338" cy="27862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Triton</a:t>
            </a:r>
          </a:p>
          <a:p>
            <a:pPr algn="ctr" marR="2988310">
              <a:lnSpc>
                <a:spcPct val="100000"/>
              </a:lnSpc>
              <a:spcBef>
                <a:spcPts val="2410"/>
              </a:spcBef>
            </a:pPr>
            <a:r>
              <a:rPr dirty="0" sz="3200"/>
              <a:t>One</a:t>
            </a:r>
            <a:r>
              <a:rPr dirty="0" sz="3200" spc="175">
                <a:latin typeface="Times New Roman"/>
                <a:cs typeface="Times New Roman"/>
              </a:rPr>
              <a:t> </a:t>
            </a:r>
            <a:r>
              <a:rPr dirty="0" sz="3200" spc="-10"/>
              <a:t>rotation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20"/>
              </a:spcBef>
            </a:pPr>
            <a:endParaRPr sz="3200"/>
          </a:p>
          <a:p>
            <a:pPr algn="ctr" marL="12700" marR="2999105" indent="-2540">
              <a:lnSpc>
                <a:spcPct val="100000"/>
              </a:lnSpc>
            </a:pPr>
            <a:r>
              <a:rPr dirty="0" sz="3200"/>
              <a:t>One</a:t>
            </a:r>
            <a:r>
              <a:rPr dirty="0" sz="3200" spc="175">
                <a:latin typeface="Times New Roman"/>
                <a:cs typeface="Times New Roman"/>
              </a:rPr>
              <a:t> </a:t>
            </a:r>
            <a:r>
              <a:rPr dirty="0" sz="3200" spc="-10"/>
              <a:t>revolution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/>
              <a:t>around</a:t>
            </a:r>
            <a:r>
              <a:rPr dirty="0" sz="3200" spc="155">
                <a:latin typeface="Times New Roman"/>
                <a:cs typeface="Times New Roman"/>
              </a:rPr>
              <a:t> </a:t>
            </a:r>
            <a:r>
              <a:rPr dirty="0" sz="3200"/>
              <a:t>the</a:t>
            </a:r>
            <a:r>
              <a:rPr dirty="0" sz="3200" spc="170">
                <a:latin typeface="Times New Roman"/>
                <a:cs typeface="Times New Roman"/>
              </a:rPr>
              <a:t> </a:t>
            </a:r>
            <a:r>
              <a:rPr dirty="0" sz="3200" spc="-25"/>
              <a:t>Sun</a:t>
            </a:r>
            <a:endParaRPr sz="3200">
              <a:latin typeface="Times New Roman"/>
              <a:cs typeface="Times New Roman"/>
            </a:endParaRPr>
          </a:p>
          <a:p>
            <a:pPr marL="1509395">
              <a:lnSpc>
                <a:spcPts val="3640"/>
              </a:lnSpc>
            </a:pPr>
            <a:r>
              <a:rPr dirty="0" sz="3200" spc="-10"/>
              <a:t>years</a:t>
            </a:r>
            <a:endParaRPr sz="3200"/>
          </a:p>
        </p:txBody>
      </p:sp>
      <p:grpSp>
        <p:nvGrpSpPr>
          <p:cNvPr id="21" name="object 2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6151626" cy="68572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729" y="272034"/>
              <a:ext cx="3483976" cy="50343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06729" y="272034"/>
              <a:ext cx="3484245" cy="503555"/>
            </a:xfrm>
            <a:custGeom>
              <a:avLst/>
              <a:gdLst/>
              <a:ahLst/>
              <a:cxnLst/>
              <a:rect l="l" t="t" r="r" b="b"/>
              <a:pathLst>
                <a:path w="3484245" h="503555">
                  <a:moveTo>
                    <a:pt x="0" y="0"/>
                  </a:moveTo>
                  <a:lnTo>
                    <a:pt x="3350626" y="0"/>
                  </a:lnTo>
                  <a:lnTo>
                    <a:pt x="3483976" y="133349"/>
                  </a:lnTo>
                  <a:lnTo>
                    <a:pt x="3483976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dirty="0"/>
              <a:t>External</a:t>
            </a:r>
            <a:r>
              <a:rPr dirty="0" spc="95">
                <a:latin typeface="Times New Roman"/>
                <a:cs typeface="Times New Roman"/>
              </a:rPr>
              <a:t> </a:t>
            </a:r>
            <a:r>
              <a:rPr dirty="0" spc="-10"/>
              <a:t>signs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2016" y="1743212"/>
            <a:ext cx="3541395" cy="5114925"/>
            <a:chOff x="1652016" y="1743212"/>
            <a:chExt cx="3541395" cy="5114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016" y="5103877"/>
              <a:ext cx="3541014" cy="175412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506" y="1743212"/>
              <a:ext cx="3512204" cy="337158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5766815" y="397763"/>
            <a:ext cx="6104890" cy="6104890"/>
            <a:chOff x="5766815" y="397763"/>
            <a:chExt cx="6104890" cy="610489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815" y="397763"/>
              <a:ext cx="6104382" cy="610438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132197" y="1765157"/>
              <a:ext cx="3373754" cy="3371215"/>
            </a:xfrm>
            <a:custGeom>
              <a:avLst/>
              <a:gdLst/>
              <a:ahLst/>
              <a:cxnLst/>
              <a:rect l="l" t="t" r="r" b="b"/>
              <a:pathLst>
                <a:path w="3373754" h="3371215">
                  <a:moveTo>
                    <a:pt x="1686824" y="0"/>
                  </a:moveTo>
                  <a:lnTo>
                    <a:pt x="1638794" y="670"/>
                  </a:lnTo>
                  <a:lnTo>
                    <a:pt x="1591096" y="2668"/>
                  </a:lnTo>
                  <a:lnTo>
                    <a:pt x="1543749" y="5976"/>
                  </a:lnTo>
                  <a:lnTo>
                    <a:pt x="1496771" y="10578"/>
                  </a:lnTo>
                  <a:lnTo>
                    <a:pt x="1450178" y="16454"/>
                  </a:lnTo>
                  <a:lnTo>
                    <a:pt x="1403989" y="23587"/>
                  </a:lnTo>
                  <a:lnTo>
                    <a:pt x="1358222" y="31959"/>
                  </a:lnTo>
                  <a:lnTo>
                    <a:pt x="1312894" y="41553"/>
                  </a:lnTo>
                  <a:lnTo>
                    <a:pt x="1268024" y="52351"/>
                  </a:lnTo>
                  <a:lnTo>
                    <a:pt x="1223628" y="64334"/>
                  </a:lnTo>
                  <a:lnTo>
                    <a:pt x="1179726" y="77486"/>
                  </a:lnTo>
                  <a:lnTo>
                    <a:pt x="1136334" y="91787"/>
                  </a:lnTo>
                  <a:lnTo>
                    <a:pt x="1093470" y="107222"/>
                  </a:lnTo>
                  <a:lnTo>
                    <a:pt x="1051152" y="123771"/>
                  </a:lnTo>
                  <a:lnTo>
                    <a:pt x="1009399" y="141416"/>
                  </a:lnTo>
                  <a:lnTo>
                    <a:pt x="968227" y="160141"/>
                  </a:lnTo>
                  <a:lnTo>
                    <a:pt x="927655" y="179928"/>
                  </a:lnTo>
                  <a:lnTo>
                    <a:pt x="887700" y="200758"/>
                  </a:lnTo>
                  <a:lnTo>
                    <a:pt x="848380" y="222613"/>
                  </a:lnTo>
                  <a:lnTo>
                    <a:pt x="809713" y="245477"/>
                  </a:lnTo>
                  <a:lnTo>
                    <a:pt x="771717" y="269331"/>
                  </a:lnTo>
                  <a:lnTo>
                    <a:pt x="734410" y="294157"/>
                  </a:lnTo>
                  <a:lnTo>
                    <a:pt x="697809" y="319938"/>
                  </a:lnTo>
                  <a:lnTo>
                    <a:pt x="661932" y="346655"/>
                  </a:lnTo>
                  <a:lnTo>
                    <a:pt x="626797" y="374292"/>
                  </a:lnTo>
                  <a:lnTo>
                    <a:pt x="592421" y="402830"/>
                  </a:lnTo>
                  <a:lnTo>
                    <a:pt x="558823" y="432251"/>
                  </a:lnTo>
                  <a:lnTo>
                    <a:pt x="526020" y="462538"/>
                  </a:lnTo>
                  <a:lnTo>
                    <a:pt x="494031" y="493673"/>
                  </a:lnTo>
                  <a:lnTo>
                    <a:pt x="462872" y="525637"/>
                  </a:lnTo>
                  <a:lnTo>
                    <a:pt x="432562" y="558414"/>
                  </a:lnTo>
                  <a:lnTo>
                    <a:pt x="403118" y="591986"/>
                  </a:lnTo>
                  <a:lnTo>
                    <a:pt x="374559" y="626334"/>
                  </a:lnTo>
                  <a:lnTo>
                    <a:pt x="346902" y="661441"/>
                  </a:lnTo>
                  <a:lnTo>
                    <a:pt x="320164" y="697289"/>
                  </a:lnTo>
                  <a:lnTo>
                    <a:pt x="294364" y="733861"/>
                  </a:lnTo>
                  <a:lnTo>
                    <a:pt x="269520" y="771138"/>
                  </a:lnTo>
                  <a:lnTo>
                    <a:pt x="245648" y="809103"/>
                  </a:lnTo>
                  <a:lnTo>
                    <a:pt x="222768" y="847737"/>
                  </a:lnTo>
                  <a:lnTo>
                    <a:pt x="200897" y="887024"/>
                  </a:lnTo>
                  <a:lnTo>
                    <a:pt x="180052" y="926945"/>
                  </a:lnTo>
                  <a:lnTo>
                    <a:pt x="160252" y="967483"/>
                  </a:lnTo>
                  <a:lnTo>
                    <a:pt x="141513" y="1008619"/>
                  </a:lnTo>
                  <a:lnTo>
                    <a:pt x="123855" y="1050337"/>
                  </a:lnTo>
                  <a:lnTo>
                    <a:pt x="107294" y="1092618"/>
                  </a:lnTo>
                  <a:lnTo>
                    <a:pt x="91849" y="1135444"/>
                  </a:lnTo>
                  <a:lnTo>
                    <a:pt x="77538" y="1178797"/>
                  </a:lnTo>
                  <a:lnTo>
                    <a:pt x="64377" y="1222661"/>
                  </a:lnTo>
                  <a:lnTo>
                    <a:pt x="52386" y="1267016"/>
                  </a:lnTo>
                  <a:lnTo>
                    <a:pt x="41581" y="1311846"/>
                  </a:lnTo>
                  <a:lnTo>
                    <a:pt x="31981" y="1357132"/>
                  </a:lnTo>
                  <a:lnTo>
                    <a:pt x="23603" y="1402857"/>
                  </a:lnTo>
                  <a:lnTo>
                    <a:pt x="16465" y="1449003"/>
                  </a:lnTo>
                  <a:lnTo>
                    <a:pt x="10585" y="1495552"/>
                  </a:lnTo>
                  <a:lnTo>
                    <a:pt x="5980" y="1542486"/>
                  </a:lnTo>
                  <a:lnTo>
                    <a:pt x="2670" y="1589787"/>
                  </a:lnTo>
                  <a:lnTo>
                    <a:pt x="670" y="1637438"/>
                  </a:lnTo>
                  <a:lnTo>
                    <a:pt x="0" y="1685422"/>
                  </a:lnTo>
                  <a:lnTo>
                    <a:pt x="670" y="1733412"/>
                  </a:lnTo>
                  <a:lnTo>
                    <a:pt x="2670" y="1781071"/>
                  </a:lnTo>
                  <a:lnTo>
                    <a:pt x="5980" y="1828379"/>
                  </a:lnTo>
                  <a:lnTo>
                    <a:pt x="10585" y="1875319"/>
                  </a:lnTo>
                  <a:lnTo>
                    <a:pt x="16465" y="1921873"/>
                  </a:lnTo>
                  <a:lnTo>
                    <a:pt x="23603" y="1968024"/>
                  </a:lnTo>
                  <a:lnTo>
                    <a:pt x="31981" y="2013754"/>
                  </a:lnTo>
                  <a:lnTo>
                    <a:pt x="41581" y="2059044"/>
                  </a:lnTo>
                  <a:lnTo>
                    <a:pt x="52386" y="2103878"/>
                  </a:lnTo>
                  <a:lnTo>
                    <a:pt x="64377" y="2148237"/>
                  </a:lnTo>
                  <a:lnTo>
                    <a:pt x="77538" y="2192104"/>
                  </a:lnTo>
                  <a:lnTo>
                    <a:pt x="91849" y="2235460"/>
                  </a:lnTo>
                  <a:lnTo>
                    <a:pt x="107294" y="2278288"/>
                  </a:lnTo>
                  <a:lnTo>
                    <a:pt x="123855" y="2320571"/>
                  </a:lnTo>
                  <a:lnTo>
                    <a:pt x="141513" y="2362290"/>
                  </a:lnTo>
                  <a:lnTo>
                    <a:pt x="160252" y="2403428"/>
                  </a:lnTo>
                  <a:lnTo>
                    <a:pt x="180052" y="2443967"/>
                  </a:lnTo>
                  <a:lnTo>
                    <a:pt x="200897" y="2483889"/>
                  </a:lnTo>
                  <a:lnTo>
                    <a:pt x="222768" y="2523176"/>
                  </a:lnTo>
                  <a:lnTo>
                    <a:pt x="245648" y="2561811"/>
                  </a:lnTo>
                  <a:lnTo>
                    <a:pt x="269520" y="2599775"/>
                  </a:lnTo>
                  <a:lnTo>
                    <a:pt x="294364" y="2637052"/>
                  </a:lnTo>
                  <a:lnTo>
                    <a:pt x="320164" y="2673623"/>
                  </a:lnTo>
                  <a:lnTo>
                    <a:pt x="346902" y="2709470"/>
                  </a:lnTo>
                  <a:lnTo>
                    <a:pt x="374559" y="2744576"/>
                  </a:lnTo>
                  <a:lnTo>
                    <a:pt x="403118" y="2778923"/>
                  </a:lnTo>
                  <a:lnTo>
                    <a:pt x="432562" y="2812494"/>
                  </a:lnTo>
                  <a:lnTo>
                    <a:pt x="462872" y="2845269"/>
                  </a:lnTo>
                  <a:lnTo>
                    <a:pt x="494031" y="2877232"/>
                  </a:lnTo>
                  <a:lnTo>
                    <a:pt x="526020" y="2908365"/>
                  </a:lnTo>
                  <a:lnTo>
                    <a:pt x="558823" y="2938650"/>
                  </a:lnTo>
                  <a:lnTo>
                    <a:pt x="592421" y="2968069"/>
                  </a:lnTo>
                  <a:lnTo>
                    <a:pt x="626797" y="2996605"/>
                  </a:lnTo>
                  <a:lnTo>
                    <a:pt x="661932" y="3024239"/>
                  </a:lnTo>
                  <a:lnTo>
                    <a:pt x="697809" y="3050955"/>
                  </a:lnTo>
                  <a:lnTo>
                    <a:pt x="734410" y="3076733"/>
                  </a:lnTo>
                  <a:lnTo>
                    <a:pt x="771717" y="3101557"/>
                  </a:lnTo>
                  <a:lnTo>
                    <a:pt x="809713" y="3125408"/>
                  </a:lnTo>
                  <a:lnTo>
                    <a:pt x="848380" y="3148270"/>
                  </a:lnTo>
                  <a:lnTo>
                    <a:pt x="887700" y="3170123"/>
                  </a:lnTo>
                  <a:lnTo>
                    <a:pt x="927655" y="3190950"/>
                  </a:lnTo>
                  <a:lnTo>
                    <a:pt x="968227" y="3210734"/>
                  </a:lnTo>
                  <a:lnTo>
                    <a:pt x="1009399" y="3229457"/>
                  </a:lnTo>
                  <a:lnTo>
                    <a:pt x="1051152" y="3247101"/>
                  </a:lnTo>
                  <a:lnTo>
                    <a:pt x="1093470" y="3263647"/>
                  </a:lnTo>
                  <a:lnTo>
                    <a:pt x="1136334" y="3279079"/>
                  </a:lnTo>
                  <a:lnTo>
                    <a:pt x="1179726" y="3293379"/>
                  </a:lnTo>
                  <a:lnTo>
                    <a:pt x="1223628" y="3306529"/>
                  </a:lnTo>
                  <a:lnTo>
                    <a:pt x="1268024" y="3318510"/>
                  </a:lnTo>
                  <a:lnTo>
                    <a:pt x="1312894" y="3329306"/>
                  </a:lnTo>
                  <a:lnTo>
                    <a:pt x="1358222" y="3338898"/>
                  </a:lnTo>
                  <a:lnTo>
                    <a:pt x="1403989" y="3347269"/>
                  </a:lnTo>
                  <a:lnTo>
                    <a:pt x="1450178" y="3354401"/>
                  </a:lnTo>
                  <a:lnTo>
                    <a:pt x="1496771" y="3360276"/>
                  </a:lnTo>
                  <a:lnTo>
                    <a:pt x="1543749" y="3364877"/>
                  </a:lnTo>
                  <a:lnTo>
                    <a:pt x="1591096" y="3368185"/>
                  </a:lnTo>
                  <a:lnTo>
                    <a:pt x="1638794" y="3370183"/>
                  </a:lnTo>
                  <a:lnTo>
                    <a:pt x="1686824" y="3370853"/>
                  </a:lnTo>
                  <a:lnTo>
                    <a:pt x="1734852" y="3370183"/>
                  </a:lnTo>
                  <a:lnTo>
                    <a:pt x="1782548" y="3368185"/>
                  </a:lnTo>
                  <a:lnTo>
                    <a:pt x="1829894" y="3364877"/>
                  </a:lnTo>
                  <a:lnTo>
                    <a:pt x="1876872" y="3360276"/>
                  </a:lnTo>
                  <a:lnTo>
                    <a:pt x="1923465" y="3354401"/>
                  </a:lnTo>
                  <a:lnTo>
                    <a:pt x="1969653" y="3347269"/>
                  </a:lnTo>
                  <a:lnTo>
                    <a:pt x="2015420" y="3338898"/>
                  </a:lnTo>
                  <a:lnTo>
                    <a:pt x="2060748" y="3329306"/>
                  </a:lnTo>
                  <a:lnTo>
                    <a:pt x="2105619" y="3318510"/>
                  </a:lnTo>
                  <a:lnTo>
                    <a:pt x="2150015" y="3306529"/>
                  </a:lnTo>
                  <a:lnTo>
                    <a:pt x="2193919" y="3293379"/>
                  </a:lnTo>
                  <a:lnTo>
                    <a:pt x="2237312" y="3279079"/>
                  </a:lnTo>
                  <a:lnTo>
                    <a:pt x="2280177" y="3263647"/>
                  </a:lnTo>
                  <a:lnTo>
                    <a:pt x="2322496" y="3247101"/>
                  </a:lnTo>
                  <a:lnTo>
                    <a:pt x="2364251" y="3229457"/>
                  </a:lnTo>
                  <a:lnTo>
                    <a:pt x="2405424" y="3210734"/>
                  </a:lnTo>
                  <a:lnTo>
                    <a:pt x="2445998" y="3190950"/>
                  </a:lnTo>
                  <a:lnTo>
                    <a:pt x="2485955" y="3170123"/>
                  </a:lnTo>
                  <a:lnTo>
                    <a:pt x="2525276" y="3148270"/>
                  </a:lnTo>
                  <a:lnTo>
                    <a:pt x="2563945" y="3125408"/>
                  </a:lnTo>
                  <a:lnTo>
                    <a:pt x="2601944" y="3101557"/>
                  </a:lnTo>
                  <a:lnTo>
                    <a:pt x="2639253" y="3076733"/>
                  </a:lnTo>
                  <a:lnTo>
                    <a:pt x="2675857" y="3050955"/>
                  </a:lnTo>
                  <a:lnTo>
                    <a:pt x="2711737" y="3024239"/>
                  </a:lnTo>
                  <a:lnTo>
                    <a:pt x="2746874" y="2996605"/>
                  </a:lnTo>
                  <a:lnTo>
                    <a:pt x="2781252" y="2968069"/>
                  </a:lnTo>
                  <a:lnTo>
                    <a:pt x="2814853" y="2938650"/>
                  </a:lnTo>
                  <a:lnTo>
                    <a:pt x="2847658" y="2908365"/>
                  </a:lnTo>
                  <a:lnTo>
                    <a:pt x="2879651" y="2877232"/>
                  </a:lnTo>
                  <a:lnTo>
                    <a:pt x="2910812" y="2845269"/>
                  </a:lnTo>
                  <a:lnTo>
                    <a:pt x="2941125" y="2812494"/>
                  </a:lnTo>
                  <a:lnTo>
                    <a:pt x="2970572" y="2778923"/>
                  </a:lnTo>
                  <a:lnTo>
                    <a:pt x="2999134" y="2744576"/>
                  </a:lnTo>
                  <a:lnTo>
                    <a:pt x="3026794" y="2709470"/>
                  </a:lnTo>
                  <a:lnTo>
                    <a:pt x="3053534" y="2673623"/>
                  </a:lnTo>
                  <a:lnTo>
                    <a:pt x="3079337" y="2637052"/>
                  </a:lnTo>
                  <a:lnTo>
                    <a:pt x="3104184" y="2599775"/>
                  </a:lnTo>
                  <a:lnTo>
                    <a:pt x="3128058" y="2561811"/>
                  </a:lnTo>
                  <a:lnTo>
                    <a:pt x="3150941" y="2523176"/>
                  </a:lnTo>
                  <a:lnTo>
                    <a:pt x="3172815" y="2483889"/>
                  </a:lnTo>
                  <a:lnTo>
                    <a:pt x="3193662" y="2443967"/>
                  </a:lnTo>
                  <a:lnTo>
                    <a:pt x="3213465" y="2403428"/>
                  </a:lnTo>
                  <a:lnTo>
                    <a:pt x="3232206" y="2362290"/>
                  </a:lnTo>
                  <a:lnTo>
                    <a:pt x="3249866" y="2320571"/>
                  </a:lnTo>
                  <a:lnTo>
                    <a:pt x="3266429" y="2278288"/>
                  </a:lnTo>
                  <a:lnTo>
                    <a:pt x="3281876" y="2235460"/>
                  </a:lnTo>
                  <a:lnTo>
                    <a:pt x="3296190" y="2192104"/>
                  </a:lnTo>
                  <a:lnTo>
                    <a:pt x="3309352" y="2148237"/>
                  </a:lnTo>
                  <a:lnTo>
                    <a:pt x="3321345" y="2103878"/>
                  </a:lnTo>
                  <a:lnTo>
                    <a:pt x="3332152" y="2059044"/>
                  </a:lnTo>
                  <a:lnTo>
                    <a:pt x="3341753" y="2013754"/>
                  </a:lnTo>
                  <a:lnTo>
                    <a:pt x="3350133" y="1968024"/>
                  </a:lnTo>
                  <a:lnTo>
                    <a:pt x="3357272" y="1921873"/>
                  </a:lnTo>
                  <a:lnTo>
                    <a:pt x="3363152" y="1875319"/>
                  </a:lnTo>
                  <a:lnTo>
                    <a:pt x="3367757" y="1828379"/>
                  </a:lnTo>
                  <a:lnTo>
                    <a:pt x="3371069" y="1781071"/>
                  </a:lnTo>
                  <a:lnTo>
                    <a:pt x="3373069" y="1733412"/>
                  </a:lnTo>
                  <a:lnTo>
                    <a:pt x="3373739" y="1685422"/>
                  </a:lnTo>
                  <a:lnTo>
                    <a:pt x="3373069" y="1637438"/>
                  </a:lnTo>
                  <a:lnTo>
                    <a:pt x="3371069" y="1589787"/>
                  </a:lnTo>
                  <a:lnTo>
                    <a:pt x="3367757" y="1542486"/>
                  </a:lnTo>
                  <a:lnTo>
                    <a:pt x="3363152" y="1495552"/>
                  </a:lnTo>
                  <a:lnTo>
                    <a:pt x="3357272" y="1449003"/>
                  </a:lnTo>
                  <a:lnTo>
                    <a:pt x="3350133" y="1402857"/>
                  </a:lnTo>
                  <a:lnTo>
                    <a:pt x="3341753" y="1357132"/>
                  </a:lnTo>
                  <a:lnTo>
                    <a:pt x="3332152" y="1311846"/>
                  </a:lnTo>
                  <a:lnTo>
                    <a:pt x="3321345" y="1267016"/>
                  </a:lnTo>
                  <a:lnTo>
                    <a:pt x="3309352" y="1222661"/>
                  </a:lnTo>
                  <a:lnTo>
                    <a:pt x="3296190" y="1178797"/>
                  </a:lnTo>
                  <a:lnTo>
                    <a:pt x="3281876" y="1135444"/>
                  </a:lnTo>
                  <a:lnTo>
                    <a:pt x="3266429" y="1092618"/>
                  </a:lnTo>
                  <a:lnTo>
                    <a:pt x="3249866" y="1050337"/>
                  </a:lnTo>
                  <a:lnTo>
                    <a:pt x="3232206" y="1008619"/>
                  </a:lnTo>
                  <a:lnTo>
                    <a:pt x="3213465" y="967483"/>
                  </a:lnTo>
                  <a:lnTo>
                    <a:pt x="3193662" y="926945"/>
                  </a:lnTo>
                  <a:lnTo>
                    <a:pt x="3172815" y="887024"/>
                  </a:lnTo>
                  <a:lnTo>
                    <a:pt x="3150941" y="847737"/>
                  </a:lnTo>
                  <a:lnTo>
                    <a:pt x="3128058" y="809103"/>
                  </a:lnTo>
                  <a:lnTo>
                    <a:pt x="3104184" y="771138"/>
                  </a:lnTo>
                  <a:lnTo>
                    <a:pt x="3079337" y="733861"/>
                  </a:lnTo>
                  <a:lnTo>
                    <a:pt x="3053534" y="697289"/>
                  </a:lnTo>
                  <a:lnTo>
                    <a:pt x="3026794" y="661441"/>
                  </a:lnTo>
                  <a:lnTo>
                    <a:pt x="2999134" y="626334"/>
                  </a:lnTo>
                  <a:lnTo>
                    <a:pt x="2970572" y="591986"/>
                  </a:lnTo>
                  <a:lnTo>
                    <a:pt x="2941125" y="558414"/>
                  </a:lnTo>
                  <a:lnTo>
                    <a:pt x="2910812" y="525637"/>
                  </a:lnTo>
                  <a:lnTo>
                    <a:pt x="2879651" y="493673"/>
                  </a:lnTo>
                  <a:lnTo>
                    <a:pt x="2847658" y="462538"/>
                  </a:lnTo>
                  <a:lnTo>
                    <a:pt x="2814853" y="432251"/>
                  </a:lnTo>
                  <a:lnTo>
                    <a:pt x="2781252" y="402830"/>
                  </a:lnTo>
                  <a:lnTo>
                    <a:pt x="2746874" y="374292"/>
                  </a:lnTo>
                  <a:lnTo>
                    <a:pt x="2711737" y="346655"/>
                  </a:lnTo>
                  <a:lnTo>
                    <a:pt x="2675857" y="319938"/>
                  </a:lnTo>
                  <a:lnTo>
                    <a:pt x="2639253" y="294157"/>
                  </a:lnTo>
                  <a:lnTo>
                    <a:pt x="2601944" y="269331"/>
                  </a:lnTo>
                  <a:lnTo>
                    <a:pt x="2563945" y="245477"/>
                  </a:lnTo>
                  <a:lnTo>
                    <a:pt x="2525276" y="222613"/>
                  </a:lnTo>
                  <a:lnTo>
                    <a:pt x="2485955" y="200758"/>
                  </a:lnTo>
                  <a:lnTo>
                    <a:pt x="2445998" y="179928"/>
                  </a:lnTo>
                  <a:lnTo>
                    <a:pt x="2405424" y="160141"/>
                  </a:lnTo>
                  <a:lnTo>
                    <a:pt x="2364251" y="141416"/>
                  </a:lnTo>
                  <a:lnTo>
                    <a:pt x="2322496" y="123771"/>
                  </a:lnTo>
                  <a:lnTo>
                    <a:pt x="2280177" y="107222"/>
                  </a:lnTo>
                  <a:lnTo>
                    <a:pt x="2237312" y="91787"/>
                  </a:lnTo>
                  <a:lnTo>
                    <a:pt x="2193919" y="77486"/>
                  </a:lnTo>
                  <a:lnTo>
                    <a:pt x="2150015" y="64334"/>
                  </a:lnTo>
                  <a:lnTo>
                    <a:pt x="2105619" y="52351"/>
                  </a:lnTo>
                  <a:lnTo>
                    <a:pt x="2060748" y="41553"/>
                  </a:lnTo>
                  <a:lnTo>
                    <a:pt x="2015420" y="31959"/>
                  </a:lnTo>
                  <a:lnTo>
                    <a:pt x="1969653" y="23587"/>
                  </a:lnTo>
                  <a:lnTo>
                    <a:pt x="1923465" y="16454"/>
                  </a:lnTo>
                  <a:lnTo>
                    <a:pt x="1876872" y="10578"/>
                  </a:lnTo>
                  <a:lnTo>
                    <a:pt x="1829894" y="5976"/>
                  </a:lnTo>
                  <a:lnTo>
                    <a:pt x="1782548" y="2668"/>
                  </a:lnTo>
                  <a:lnTo>
                    <a:pt x="1734852" y="670"/>
                  </a:lnTo>
                  <a:lnTo>
                    <a:pt x="1686824" y="0"/>
                  </a:lnTo>
                  <a:close/>
                </a:path>
              </a:pathLst>
            </a:custGeom>
            <a:solidFill>
              <a:srgbClr val="C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9" y="5514344"/>
            <a:ext cx="3790453" cy="46651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2217" y="5514344"/>
              <a:ext cx="2709946" cy="3607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29" y="272034"/>
              <a:ext cx="4471010" cy="50343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06729" y="272034"/>
              <a:ext cx="4471035" cy="503555"/>
            </a:xfrm>
            <a:custGeom>
              <a:avLst/>
              <a:gdLst/>
              <a:ahLst/>
              <a:cxnLst/>
              <a:rect l="l" t="t" r="r" b="b"/>
              <a:pathLst>
                <a:path w="4471035" h="503555">
                  <a:moveTo>
                    <a:pt x="0" y="0"/>
                  </a:moveTo>
                  <a:lnTo>
                    <a:pt x="4337538" y="0"/>
                  </a:lnTo>
                  <a:lnTo>
                    <a:pt x="4471010" y="133349"/>
                  </a:lnTo>
                  <a:lnTo>
                    <a:pt x="4471010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dirty="0" spc="10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 spc="85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dirty="0" spc="100">
                <a:latin typeface="Times New Roman"/>
                <a:cs typeface="Times New Roman"/>
              </a:rPr>
              <a:t> </a:t>
            </a:r>
            <a:r>
              <a:rPr dirty="0" spc="-10"/>
              <a:t>journey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7635" y="262509"/>
            <a:ext cx="11925300" cy="6449060"/>
            <a:chOff x="127635" y="262509"/>
            <a:chExt cx="11925300" cy="6449060"/>
          </a:xfrm>
        </p:grpSpPr>
        <p:sp>
          <p:nvSpPr>
            <p:cNvPr id="4" name="object 4" descr=""/>
            <p:cNvSpPr/>
            <p:nvPr/>
          </p:nvSpPr>
          <p:spPr>
            <a:xfrm>
              <a:off x="137160" y="775472"/>
              <a:ext cx="11906250" cy="5926455"/>
            </a:xfrm>
            <a:custGeom>
              <a:avLst/>
              <a:gdLst/>
              <a:ahLst/>
              <a:cxnLst/>
              <a:rect l="l" t="t" r="r" b="b"/>
              <a:pathLst>
                <a:path w="11906250" h="5926455">
                  <a:moveTo>
                    <a:pt x="0" y="5926317"/>
                  </a:moveTo>
                  <a:lnTo>
                    <a:pt x="11906249" y="5926317"/>
                  </a:lnTo>
                  <a:lnTo>
                    <a:pt x="11906249" y="0"/>
                  </a:lnTo>
                  <a:lnTo>
                    <a:pt x="0" y="0"/>
                  </a:lnTo>
                  <a:lnTo>
                    <a:pt x="0" y="59263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729" y="272034"/>
              <a:ext cx="4471010" cy="50343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6729" y="272034"/>
              <a:ext cx="4471035" cy="503555"/>
            </a:xfrm>
            <a:custGeom>
              <a:avLst/>
              <a:gdLst/>
              <a:ahLst/>
              <a:cxnLst/>
              <a:rect l="l" t="t" r="r" b="b"/>
              <a:pathLst>
                <a:path w="4471035" h="503555">
                  <a:moveTo>
                    <a:pt x="0" y="0"/>
                  </a:moveTo>
                  <a:lnTo>
                    <a:pt x="4337538" y="0"/>
                  </a:lnTo>
                  <a:lnTo>
                    <a:pt x="4471010" y="133349"/>
                  </a:lnTo>
                  <a:lnTo>
                    <a:pt x="4471010" y="503438"/>
                  </a:lnTo>
                  <a:lnTo>
                    <a:pt x="0" y="50343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dirty="0" spc="10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 spc="85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dirty="0" spc="100">
                <a:latin typeface="Times New Roman"/>
                <a:cs typeface="Times New Roman"/>
              </a:rPr>
              <a:t> </a:t>
            </a:r>
            <a:r>
              <a:rPr dirty="0" spc="-10"/>
              <a:t>journey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2658236" y="2469245"/>
            <a:ext cx="6792595" cy="2155190"/>
            <a:chOff x="2658236" y="2469245"/>
            <a:chExt cx="6792595" cy="215519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608" y="2469245"/>
              <a:ext cx="6629649" cy="935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8236" y="3694816"/>
              <a:ext cx="6792483" cy="929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2025-04-02T10:49:42Z</dcterms:created>
  <dcterms:modified xsi:type="dcterms:W3CDTF">2025-04-02T10:49:42Z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2025-04-02T00:00:00Z</vt:filetime>
  </property>
  <property fmtid="{D5CDD505-2E9C-101B-9397-08002B2CF9AE}" pid="3" name="Creator">
    <vt:lpwstr>Online2PDF.com</vt:lpwstr>
  </property>
  <property fmtid="{D5CDD505-2E9C-101B-9397-08002B2CF9AE}" pid="4" name="Producer">
    <vt:lpwstr>Online2PDF.com</vt:lpwstr>
  </property>
  <property fmtid="{D5CDD505-2E9C-101B-9397-08002B2CF9AE}" pid="5" name="LastSaved">
    <vt:filetime>2025-04-02T00:00:00Z</vt:filetime>
  </property>
</Properties>
</file>